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63" r:id="rId9"/>
    <p:sldId id="340" r:id="rId10"/>
    <p:sldId id="341" r:id="rId11"/>
    <p:sldId id="342" r:id="rId12"/>
    <p:sldId id="360" r:id="rId13"/>
    <p:sldId id="343" r:id="rId14"/>
    <p:sldId id="346" r:id="rId15"/>
    <p:sldId id="347" r:id="rId16"/>
    <p:sldId id="365" r:id="rId17"/>
    <p:sldId id="348" r:id="rId18"/>
    <p:sldId id="349" r:id="rId19"/>
    <p:sldId id="364" r:id="rId20"/>
    <p:sldId id="350" r:id="rId21"/>
    <p:sldId id="361" r:id="rId22"/>
    <p:sldId id="351" r:id="rId23"/>
    <p:sldId id="352" r:id="rId24"/>
    <p:sldId id="354" r:id="rId25"/>
    <p:sldId id="36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029C5"/>
    <a:srgbClr val="A821CD"/>
    <a:srgbClr val="B023D7"/>
    <a:srgbClr val="B41DDD"/>
    <a:srgbClr val="B922E2"/>
    <a:srgbClr val="AB1CD2"/>
    <a:srgbClr val="B71FE1"/>
    <a:srgbClr val="AE17D7"/>
    <a:srgbClr val="B91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5" autoAdjust="0"/>
    <p:restoredTop sz="94660"/>
  </p:normalViewPr>
  <p:slideViewPr>
    <p:cSldViewPr>
      <p:cViewPr>
        <p:scale>
          <a:sx n="262" d="100"/>
          <a:sy n="262" d="100"/>
        </p:scale>
        <p:origin x="6612" y="3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6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90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6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16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0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94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10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83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8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9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9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7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99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8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2014/7/24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1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5" Type="http://schemas.openxmlformats.org/officeDocument/2006/relationships/image" Target="../media/image132.png"/><Relationship Id="rId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18" Type="http://schemas.openxmlformats.org/officeDocument/2006/relationships/image" Target="../media/image44.png"/><Relationship Id="rId3" Type="http://schemas.openxmlformats.org/officeDocument/2006/relationships/image" Target="../media/image711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1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0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32.png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103.png"/><Relationship Id="rId9" Type="http://schemas.openxmlformats.org/officeDocument/2006/relationships/image" Target="../media/image35.png"/><Relationship Id="rId14" Type="http://schemas.openxmlformats.org/officeDocument/2006/relationships/image" Target="../media/image380.png"/><Relationship Id="rId2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5.png"/><Relationship Id="rId3" Type="http://schemas.openxmlformats.org/officeDocument/2006/relationships/image" Target="../media/image611.png"/><Relationship Id="rId7" Type="http://schemas.openxmlformats.org/officeDocument/2006/relationships/image" Target="../media/image53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63.png"/><Relationship Id="rId5" Type="http://schemas.openxmlformats.org/officeDocument/2006/relationships/image" Target="../media/image51.png"/><Relationship Id="rId10" Type="http://schemas.openxmlformats.org/officeDocument/2006/relationships/image" Target="../media/image58.png"/><Relationship Id="rId4" Type="http://schemas.openxmlformats.org/officeDocument/2006/relationships/image" Target="../media/image62.png"/><Relationship Id="rId9" Type="http://schemas.openxmlformats.org/officeDocument/2006/relationships/image" Target="../media/image57.png"/><Relationship Id="rId1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650.png"/><Relationship Id="rId18" Type="http://schemas.openxmlformats.org/officeDocument/2006/relationships/image" Target="../media/image68.png"/><Relationship Id="rId7" Type="http://schemas.openxmlformats.org/officeDocument/2006/relationships/image" Target="../media/image56.png"/><Relationship Id="rId17" Type="http://schemas.openxmlformats.org/officeDocument/2006/relationships/image" Target="../media/image13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5" Type="http://schemas.openxmlformats.org/officeDocument/2006/relationships/image" Target="../media/image71.png"/><Relationship Id="rId5" Type="http://schemas.openxmlformats.org/officeDocument/2006/relationships/image" Target="../media/image52.png"/><Relationship Id="rId19" Type="http://schemas.openxmlformats.org/officeDocument/2006/relationships/image" Target="../media/image69.png"/><Relationship Id="rId9" Type="http://schemas.openxmlformats.org/officeDocument/2006/relationships/image" Target="../media/image67.png"/><Relationship Id="rId14" Type="http://schemas.openxmlformats.org/officeDocument/2006/relationships/image" Target="../media/image70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6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7" Type="http://schemas.openxmlformats.org/officeDocument/2006/relationships/image" Target="../media/image65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5" Type="http://schemas.openxmlformats.org/officeDocument/2006/relationships/image" Target="../media/image131.png"/><Relationship Id="rId10" Type="http://schemas.openxmlformats.org/officeDocument/2006/relationships/image" Target="../media/image51.png"/><Relationship Id="rId4" Type="http://schemas.openxmlformats.org/officeDocument/2006/relationships/image" Target="../media/image73.png"/><Relationship Id="rId9" Type="http://schemas.openxmlformats.org/officeDocument/2006/relationships/image" Target="../media/image280.png"/><Relationship Id="rId1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74.png"/><Relationship Id="rId18" Type="http://schemas.openxmlformats.org/officeDocument/2006/relationships/image" Target="../media/image87.png"/><Relationship Id="rId26" Type="http://schemas.openxmlformats.org/officeDocument/2006/relationships/image" Target="../media/image94.png"/><Relationship Id="rId3" Type="http://schemas.openxmlformats.org/officeDocument/2006/relationships/image" Target="../media/image310.png"/><Relationship Id="rId21" Type="http://schemas.openxmlformats.org/officeDocument/2006/relationships/image" Target="../media/image88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810.png"/><Relationship Id="rId25" Type="http://schemas.openxmlformats.org/officeDocument/2006/relationships/image" Target="../media/image93.png"/><Relationship Id="rId33" Type="http://schemas.openxmlformats.org/officeDocument/2006/relationships/image" Target="../media/image10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800.png"/><Relationship Id="rId20" Type="http://schemas.openxmlformats.org/officeDocument/2006/relationships/image" Target="../media/image850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2.png"/><Relationship Id="rId32" Type="http://schemas.openxmlformats.org/officeDocument/2006/relationships/image" Target="../media/image101.png"/><Relationship Id="rId5" Type="http://schemas.openxmlformats.org/officeDocument/2006/relationships/image" Target="../media/image76.png"/><Relationship Id="rId15" Type="http://schemas.openxmlformats.org/officeDocument/2006/relationships/image" Target="../media/image790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image" Target="../media/image840.png"/><Relationship Id="rId31" Type="http://schemas.openxmlformats.org/officeDocument/2006/relationships/image" Target="../media/image99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Relationship Id="rId14" Type="http://schemas.openxmlformats.org/officeDocument/2006/relationships/image" Target="../media/image77.png"/><Relationship Id="rId22" Type="http://schemas.openxmlformats.org/officeDocument/2006/relationships/image" Target="../media/image89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6496" y="266700"/>
            <a:ext cx="4778496" cy="69723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777" y="697468"/>
            <a:ext cx="33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Life without variables is verbose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8896" y="3752850"/>
            <a:ext cx="9807696" cy="333375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697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 once arbitrary yet specific and particular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Functions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Imaginary square root of 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4099" y="1599654"/>
            <a:ext cx="358852" cy="1962983"/>
            <a:chOff x="1414465" y="1642747"/>
            <a:chExt cx="780282" cy="4268282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8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1"/>
                <a:endCxn id="29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ctagon 32"/>
          <p:cNvSpPr/>
          <p:nvPr/>
        </p:nvSpPr>
        <p:spPr>
          <a:xfrm>
            <a:off x="1128164" y="2786051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008190" y="3262216"/>
            <a:ext cx="70089" cy="146101"/>
            <a:chOff x="2016484" y="3652448"/>
            <a:chExt cx="152400" cy="317680"/>
          </a:xfrm>
        </p:grpSpPr>
        <p:grpSp>
          <p:nvGrpSpPr>
            <p:cNvPr id="36" name="Group 35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44" name="Rectangle 4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42" name="Rectangle 41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226216" y="1600151"/>
            <a:ext cx="358852" cy="1962983"/>
            <a:chOff x="1414465" y="1642747"/>
            <a:chExt cx="780282" cy="4268282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endCxn id="62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1"/>
                <a:endCxn id="63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30308" y="3262714"/>
            <a:ext cx="70089" cy="146101"/>
            <a:chOff x="2016484" y="3652448"/>
            <a:chExt cx="152400" cy="317680"/>
          </a:xfrm>
        </p:grpSpPr>
        <p:grpSp>
          <p:nvGrpSpPr>
            <p:cNvPr id="67" name="Group 66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76" name="Rectangle 75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74" name="Rectangle 7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638652" y="1599654"/>
            <a:ext cx="358852" cy="1962983"/>
            <a:chOff x="1414465" y="1642747"/>
            <a:chExt cx="780282" cy="4268282"/>
          </a:xfrm>
        </p:grpSpPr>
        <p:sp>
          <p:nvSpPr>
            <p:cNvPr id="90" name="Rectangle 8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endCxn id="94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1"/>
                <a:endCxn id="95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42743" y="3262216"/>
            <a:ext cx="70089" cy="146101"/>
            <a:chOff x="2016484" y="3652448"/>
            <a:chExt cx="152400" cy="317680"/>
          </a:xfrm>
        </p:grpSpPr>
        <p:grpSp>
          <p:nvGrpSpPr>
            <p:cNvPr id="99" name="Group 98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107" name="Rectangle 106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05" name="Rectangle 104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Octagon 109"/>
          <p:cNvSpPr/>
          <p:nvPr/>
        </p:nvSpPr>
        <p:spPr>
          <a:xfrm>
            <a:off x="2552689" y="22309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ctagon 112"/>
          <p:cNvSpPr/>
          <p:nvPr/>
        </p:nvSpPr>
        <p:spPr>
          <a:xfrm>
            <a:off x="3965125" y="19155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blipFill rotWithShape="1">
                <a:blip r:embed="rId4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blipFill rotWithShape="1"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224373" y="4727924"/>
            <a:ext cx="4179837" cy="1110801"/>
            <a:chOff x="608913" y="2694564"/>
            <a:chExt cx="7924800" cy="2106036"/>
          </a:xfrm>
        </p:grpSpPr>
        <p:sp>
          <p:nvSpPr>
            <p:cNvPr id="120" name="Freeform 119"/>
            <p:cNvSpPr/>
            <p:nvPr/>
          </p:nvSpPr>
          <p:spPr>
            <a:xfrm>
              <a:off x="608913" y="2694564"/>
              <a:ext cx="3863977" cy="2106036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rot="21318375">
              <a:off x="2762480" y="2795711"/>
              <a:ext cx="3385451" cy="571932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632495" y="3505200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62629" y="3962400"/>
              <a:ext cx="4599484" cy="597968"/>
              <a:chOff x="4556409" y="3862266"/>
              <a:chExt cx="4599484" cy="597968"/>
            </a:xfrm>
          </p:grpSpPr>
          <p:sp>
            <p:nvSpPr>
              <p:cNvPr id="136" name="Freeform 13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883747" y="3134114"/>
              <a:ext cx="5451332" cy="870706"/>
              <a:chOff x="3219586" y="3350208"/>
              <a:chExt cx="5451332" cy="870706"/>
            </a:xfrm>
          </p:grpSpPr>
          <p:sp>
            <p:nvSpPr>
              <p:cNvPr id="133" name="Freeform 132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099892" y="2320254"/>
            <a:ext cx="1572649" cy="224267"/>
            <a:chOff x="4468995" y="2591134"/>
            <a:chExt cx="1572649" cy="224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Arrow Connector 142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937092" y="1950922"/>
            <a:ext cx="1572649" cy="224267"/>
            <a:chOff x="4468995" y="2591134"/>
            <a:chExt cx="1572649" cy="224267"/>
          </a:xfrm>
        </p:grpSpPr>
        <p:grpSp>
          <p:nvGrpSpPr>
            <p:cNvPr id="161" name="Group 160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Arrow Connector 158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818659" y="2835763"/>
            <a:ext cx="1572649" cy="224267"/>
            <a:chOff x="4468995" y="2591134"/>
            <a:chExt cx="1572649" cy="224267"/>
          </a:xfrm>
        </p:grpSpPr>
        <p:grpSp>
          <p:nvGrpSpPr>
            <p:cNvPr id="177" name="Group 176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83" name="Straight Arrow Connector 182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5" name="Straight Arrow Connector 174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Group 255"/>
          <p:cNvGrpSpPr/>
          <p:nvPr/>
        </p:nvGrpSpPr>
        <p:grpSpPr>
          <a:xfrm>
            <a:off x="5084434" y="4283826"/>
            <a:ext cx="3547132" cy="2040774"/>
            <a:chOff x="1168831" y="1637759"/>
            <a:chExt cx="6292098" cy="3620037"/>
          </a:xfrm>
        </p:grpSpPr>
        <p:cxnSp>
          <p:nvCxnSpPr>
            <p:cNvPr id="257" name="Straight Arrow Connector 256"/>
            <p:cNvCxnSpPr/>
            <p:nvPr/>
          </p:nvCxnSpPr>
          <p:spPr>
            <a:xfrm flipH="1">
              <a:off x="2559143" y="2009563"/>
              <a:ext cx="2795633" cy="3120113"/>
            </a:xfrm>
            <a:prstGeom prst="straightConnector1">
              <a:avLst/>
            </a:prstGeom>
            <a:ln w="38100">
              <a:gradFill>
                <a:gsLst>
                  <a:gs pos="100000">
                    <a:schemeClr val="bg2">
                      <a:lumMod val="40000"/>
                      <a:lumOff val="60000"/>
                    </a:scheme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7056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6553200" y="2182355"/>
              <a:ext cx="0" cy="13852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400800" y="2221468"/>
              <a:ext cx="0" cy="13461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248400" y="2286000"/>
              <a:ext cx="0" cy="128868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096000" y="2297668"/>
              <a:ext cx="0" cy="12770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5943600" y="2334907"/>
              <a:ext cx="0" cy="123977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5791200" y="2373868"/>
              <a:ext cx="0" cy="1206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5638800" y="2450068"/>
              <a:ext cx="0" cy="11175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5486400" y="2526268"/>
              <a:ext cx="0" cy="1053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5334000" y="2602468"/>
              <a:ext cx="0" cy="9722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5181600" y="2602468"/>
              <a:ext cx="0" cy="977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5029200" y="2690336"/>
              <a:ext cx="0" cy="88980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4876800" y="2754868"/>
              <a:ext cx="0" cy="825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4724400" y="2875002"/>
              <a:ext cx="0" cy="6996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572000" y="2983468"/>
              <a:ext cx="0" cy="596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419600" y="3097768"/>
              <a:ext cx="0" cy="4823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4267200" y="3135868"/>
              <a:ext cx="0" cy="444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4114800" y="3288268"/>
              <a:ext cx="0" cy="291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7162800" y="2069068"/>
              <a:ext cx="0" cy="15056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7010400" y="2069068"/>
              <a:ext cx="0" cy="150055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68580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3925214" y="1637759"/>
              <a:ext cx="50984" cy="362003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Freeform 281"/>
            <p:cNvSpPr/>
            <p:nvPr/>
          </p:nvSpPr>
          <p:spPr>
            <a:xfrm rot="5400000">
              <a:off x="4766278" y="1218828"/>
              <a:ext cx="1572089" cy="3206565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847164"/>
                <a:gd name="connsiteY0" fmla="*/ 0 h 1727947"/>
                <a:gd name="connsiteX1" fmla="*/ 847164 w 847164"/>
                <a:gd name="connsiteY1" fmla="*/ 1727947 h 17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164" h="1727947">
                  <a:moveTo>
                    <a:pt x="0" y="0"/>
                  </a:moveTo>
                  <a:cubicBezTo>
                    <a:pt x="116541" y="749673"/>
                    <a:pt x="537882" y="1723465"/>
                    <a:pt x="847164" y="1727947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3" name="Straight Arrow Connector 282"/>
            <p:cNvCxnSpPr/>
            <p:nvPr/>
          </p:nvCxnSpPr>
          <p:spPr>
            <a:xfrm>
              <a:off x="2051566" y="3580145"/>
              <a:ext cx="540936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>
              <a:off x="1912009" y="3620656"/>
              <a:ext cx="488965" cy="51208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>
              <a:off x="2129083" y="3614594"/>
              <a:ext cx="461612" cy="49402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flipH="1">
              <a:off x="2334094" y="3617546"/>
              <a:ext cx="438218" cy="45489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flipH="1">
              <a:off x="2557197" y="3625929"/>
              <a:ext cx="391855" cy="41033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flipH="1">
              <a:off x="2774269" y="3611593"/>
              <a:ext cx="371942" cy="38245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>
              <a:off x="3009431" y="3625929"/>
              <a:ext cx="308163" cy="32591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>
              <a:off x="3232532" y="3622220"/>
              <a:ext cx="272668" cy="27535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3485784" y="3617546"/>
              <a:ext cx="207890" cy="19561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Freeform 291"/>
            <p:cNvSpPr/>
            <p:nvPr/>
          </p:nvSpPr>
          <p:spPr>
            <a:xfrm rot="5400000" flipV="1">
              <a:off x="2239944" y="2536278"/>
              <a:ext cx="618483" cy="2760709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63998"/>
                <a:gd name="connsiteX1" fmla="*/ 551525 w 1077803"/>
                <a:gd name="connsiteY1" fmla="*/ 1129210 h 1163998"/>
                <a:gd name="connsiteX2" fmla="*/ 1077803 w 1077803"/>
                <a:gd name="connsiteY2" fmla="*/ 0 h 1163998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13134"/>
                <a:gd name="connsiteY0" fmla="*/ 834328 h 1495782"/>
                <a:gd name="connsiteX1" fmla="*/ 496093 w 1013134"/>
                <a:gd name="connsiteY1" fmla="*/ 1449213 h 1495782"/>
                <a:gd name="connsiteX2" fmla="*/ 1013134 w 1013134"/>
                <a:gd name="connsiteY2" fmla="*/ 0 h 1495782"/>
                <a:gd name="connsiteX0" fmla="*/ 0 w 517041"/>
                <a:gd name="connsiteY0" fmla="*/ 1449213 h 1449213"/>
                <a:gd name="connsiteX1" fmla="*/ 517041 w 517041"/>
                <a:gd name="connsiteY1" fmla="*/ 0 h 14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041" h="1449213">
                  <a:moveTo>
                    <a:pt x="0" y="1449213"/>
                  </a:moveTo>
                  <a:cubicBezTo>
                    <a:pt x="306768" y="1238275"/>
                    <a:pt x="426572" y="578555"/>
                    <a:pt x="517041" y="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6407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2743200" y="2915106"/>
            <a:ext cx="2599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an </a:t>
            </a:r>
            <a:r>
              <a:rPr lang="en-US" dirty="0" smtClean="0">
                <a:solidFill>
                  <a:srgbClr val="FFFF00"/>
                </a:solidFill>
              </a:rPr>
              <a:t>arbitrary yet specific and particular example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a </a:t>
            </a:r>
            <a:r>
              <a:rPr lang="en-US" dirty="0" smtClean="0">
                <a:solidFill>
                  <a:srgbClr val="FFFF00"/>
                </a:solidFill>
              </a:rPr>
              <a:t>duration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measured in seconds whose number value is </a:t>
            </a:r>
            <a:r>
              <a:rPr lang="en-US" dirty="0" smtClean="0">
                <a:solidFill>
                  <a:srgbClr val="FFFF00"/>
                </a:solidFill>
              </a:rPr>
              <a:t>chosen from the highlighted domain below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638800" y="1876653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x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an</a:t>
            </a:r>
            <a:r>
              <a:rPr lang="en-US" dirty="0" smtClean="0">
                <a:solidFill>
                  <a:srgbClr val="FFC000"/>
                </a:solidFill>
              </a:rPr>
              <a:t> arbitrary yet specific and particular example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a </a:t>
            </a:r>
            <a:r>
              <a:rPr lang="en-US" dirty="0" smtClean="0">
                <a:solidFill>
                  <a:srgbClr val="FFC000"/>
                </a:solidFill>
              </a:rPr>
              <a:t>distance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measured in meters whose number value is </a:t>
            </a:r>
            <a:r>
              <a:rPr lang="en-US" dirty="0" smtClean="0">
                <a:solidFill>
                  <a:srgbClr val="FFC000"/>
                </a:solidFill>
              </a:rPr>
              <a:t>chosen from the highlighted domain below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38800" y="4267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FFFF"/>
                </a:solidFill>
              </a:rPr>
              <a:t>v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</a:t>
            </a:r>
            <a:r>
              <a:rPr lang="en-US" dirty="0" smtClean="0">
                <a:solidFill>
                  <a:srgbClr val="00FFFF"/>
                </a:solidFill>
              </a:rPr>
              <a:t> arbitrary yet specific and particular example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a </a:t>
            </a:r>
            <a:r>
              <a:rPr lang="en-US" dirty="0" smtClean="0">
                <a:solidFill>
                  <a:srgbClr val="00FFFF"/>
                </a:solidFill>
              </a:rPr>
              <a:t>speed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measured in meters per second whose number value is </a:t>
            </a:r>
            <a:r>
              <a:rPr lang="en-US" dirty="0" smtClean="0">
                <a:solidFill>
                  <a:srgbClr val="00FFFF"/>
                </a:solidFill>
              </a:rPr>
              <a:t>chosen from the highlighted domain below</a:t>
            </a:r>
            <a:endParaRPr lang="en-US" i="1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4" name="Group 203"/>
          <p:cNvGrpSpPr/>
          <p:nvPr/>
        </p:nvGrpSpPr>
        <p:grpSpPr>
          <a:xfrm>
            <a:off x="3227951" y="4848453"/>
            <a:ext cx="1572649" cy="561747"/>
            <a:chOff x="4468995" y="2591134"/>
            <a:chExt cx="1572649" cy="561747"/>
          </a:xfrm>
        </p:grpSpPr>
        <p:grpSp>
          <p:nvGrpSpPr>
            <p:cNvPr id="205" name="Group 204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3" name="Group 222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24" name="Straight Connector 223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06" name="Straight Arrow Connector 205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477000" y="3400653"/>
            <a:ext cx="1572649" cy="561747"/>
            <a:chOff x="4468995" y="2591134"/>
            <a:chExt cx="1572649" cy="561747"/>
          </a:xfrm>
        </p:grpSpPr>
        <p:grpSp>
          <p:nvGrpSpPr>
            <p:cNvPr id="230" name="Group 229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39" name="Straight Arrow Connector 238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0" name="Group 239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41" name="Straight Connector 240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35" name="TextBox 234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7" name="TextBox 236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477000" y="5867400"/>
            <a:ext cx="1572649" cy="561747"/>
            <a:chOff x="4468995" y="2591134"/>
            <a:chExt cx="1572649" cy="561747"/>
          </a:xfrm>
        </p:grpSpPr>
        <p:grpSp>
          <p:nvGrpSpPr>
            <p:cNvPr id="246" name="Group 245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55" name="Straight Arrow Connector 254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" name="Group 255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57" name="Straight Connector 256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0" name="Group 249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51" name="TextBox 250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47" name="Straight Arrow Connector 246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5201073" y="366569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62" name="Straight Connector 261"/>
          <p:cNvCxnSpPr/>
          <p:nvPr/>
        </p:nvCxnSpPr>
        <p:spPr>
          <a:xfrm>
            <a:off x="5626249" y="4108611"/>
            <a:ext cx="3212951" cy="0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/>
          <p:cNvGrpSpPr/>
          <p:nvPr/>
        </p:nvGrpSpPr>
        <p:grpSpPr>
          <a:xfrm>
            <a:off x="165652" y="1194165"/>
            <a:ext cx="1572649" cy="561747"/>
            <a:chOff x="4468995" y="2591134"/>
            <a:chExt cx="1572649" cy="561747"/>
          </a:xfrm>
        </p:grpSpPr>
        <p:grpSp>
          <p:nvGrpSpPr>
            <p:cNvPr id="197" name="Group 196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00" name="Group 199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13" name="Straight Arrow Connector 212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4" name="Group 213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02" name="TextBox 201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98" name="Straight Arrow Connector 197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2206488" y="762000"/>
            <a:ext cx="1572649" cy="561747"/>
            <a:chOff x="4468995" y="2591134"/>
            <a:chExt cx="1572649" cy="561747"/>
          </a:xfrm>
        </p:grpSpPr>
        <p:grpSp>
          <p:nvGrpSpPr>
            <p:cNvPr id="311" name="Group 310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314" name="Group 313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320" name="Straight Arrow Connector 319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1" name="Group 320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322" name="Straight Connector 321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5" name="Group 314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316" name="TextBox 315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19" name="TextBox 318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312" name="Straight Arrow Connector 311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206488" y="1498965"/>
            <a:ext cx="1572649" cy="561747"/>
            <a:chOff x="4468995" y="2591134"/>
            <a:chExt cx="1572649" cy="561747"/>
          </a:xfrm>
        </p:grpSpPr>
        <p:grpSp>
          <p:nvGrpSpPr>
            <p:cNvPr id="327" name="Group 326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330" name="Group 329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336" name="Straight Arrow Connector 335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7" name="Group 336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1" name="Group 330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332" name="TextBox 331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33" name="TextBox 332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34" name="TextBox 333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328" name="Straight Arrow Connector 327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3042" y="111613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3713701" y="69930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x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3733581" y="14230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FF"/>
                </a:solidFill>
              </a:rPr>
              <a:t>v</a:t>
            </a:r>
            <a:endParaRPr lang="en-US" i="1" dirty="0">
              <a:solidFill>
                <a:srgbClr val="00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8556" y="1062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61212" y="1327497"/>
            <a:ext cx="1841351" cy="0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57051" y="689250"/>
            <a:ext cx="1235250" cy="1235250"/>
            <a:chOff x="1457051" y="689250"/>
            <a:chExt cx="1235250" cy="1235250"/>
          </a:xfrm>
          <a:effectLst>
            <a:outerShdw blurRad="127000" dist="38100" dir="2700000" algn="tl" rotWithShape="0">
              <a:prstClr val="black">
                <a:alpha val="75000"/>
              </a:prstClr>
            </a:outerShdw>
          </a:effectLst>
        </p:grpSpPr>
        <p:sp>
          <p:nvSpPr>
            <p:cNvPr id="264" name="Oval 263"/>
            <p:cNvSpPr/>
            <p:nvPr/>
          </p:nvSpPr>
          <p:spPr>
            <a:xfrm>
              <a:off x="1457051" y="689250"/>
              <a:ext cx="1235250" cy="123525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5" name="Straight Connector 264"/>
            <p:cNvCxnSpPr>
              <a:stCxn id="264" idx="7"/>
            </p:cNvCxnSpPr>
            <p:nvPr/>
          </p:nvCxnSpPr>
          <p:spPr>
            <a:xfrm flipH="1">
              <a:off x="1648837" y="870148"/>
              <a:ext cx="862565" cy="893301"/>
            </a:xfrm>
            <a:prstGeom prst="line">
              <a:avLst/>
            </a:prstGeom>
            <a:ln w="762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10200" y="685800"/>
            <a:ext cx="363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 now, but easy to forget when doing “calculus of variations,” (i.e. optimization problems)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863527" y="44958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038600" y="451698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443862" y="450412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202902" y="313412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565444" y="314819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089647" y="314244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122012" y="55626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556678" y="558378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702347" y="557092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033564" y="5106073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7288816" y="3641012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Up Arrow 163"/>
          <p:cNvSpPr/>
          <p:nvPr/>
        </p:nvSpPr>
        <p:spPr>
          <a:xfrm>
            <a:off x="7283341" y="6109944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0070C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Up Arrow 165"/>
          <p:cNvSpPr/>
          <p:nvPr/>
        </p:nvSpPr>
        <p:spPr>
          <a:xfrm>
            <a:off x="4412274" y="5115839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Up Arrow 166"/>
          <p:cNvSpPr/>
          <p:nvPr/>
        </p:nvSpPr>
        <p:spPr>
          <a:xfrm>
            <a:off x="7286319" y="3646808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Up Arrow 167"/>
          <p:cNvSpPr/>
          <p:nvPr/>
        </p:nvSpPr>
        <p:spPr>
          <a:xfrm>
            <a:off x="7155701" y="6109944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0070C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Up Arrow 168"/>
          <p:cNvSpPr/>
          <p:nvPr/>
        </p:nvSpPr>
        <p:spPr>
          <a:xfrm>
            <a:off x="4031317" y="5105053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Up Arrow 169"/>
          <p:cNvSpPr/>
          <p:nvPr/>
        </p:nvSpPr>
        <p:spPr>
          <a:xfrm>
            <a:off x="7662937" y="3651347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Up Arrow 170"/>
          <p:cNvSpPr/>
          <p:nvPr/>
        </p:nvSpPr>
        <p:spPr>
          <a:xfrm>
            <a:off x="7675823" y="6130146"/>
            <a:ext cx="309836" cy="489204"/>
          </a:xfrm>
          <a:prstGeom prst="upArrow">
            <a:avLst>
              <a:gd name="adj1" fmla="val 33593"/>
              <a:gd name="adj2" fmla="val 82814"/>
            </a:avLst>
          </a:prstGeom>
          <a:solidFill>
            <a:srgbClr val="0070C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750"/>
                            </p:stCondLst>
                            <p:childTnLst>
                              <p:par>
                                <p:cTn id="13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115" grpId="0"/>
      <p:bldP spid="261" grpId="0"/>
      <p:bldP spid="20" grpId="0"/>
      <p:bldP spid="151" grpId="0"/>
      <p:bldP spid="151" grpId="1"/>
      <p:bldP spid="152" grpId="0"/>
      <p:bldP spid="152" grpId="1"/>
      <p:bldP spid="155" grpId="0"/>
      <p:bldP spid="155" grpId="1"/>
      <p:bldP spid="156" grpId="0"/>
      <p:bldP spid="156" grpId="1"/>
      <p:bldP spid="157" grpId="0"/>
      <p:bldP spid="157" grpId="1"/>
      <p:bldP spid="158" grpId="0"/>
      <p:bldP spid="158" grpId="1"/>
      <p:bldP spid="159" grpId="0"/>
      <p:bldP spid="159" grpId="1"/>
      <p:bldP spid="160" grpId="0"/>
      <p:bldP spid="160" grpId="1"/>
      <p:bldP spid="161" grpId="0"/>
      <p:bldP spid="161" grpId="1"/>
      <p:bldP spid="2" grpId="0" animBg="1"/>
      <p:bldP spid="2" grpId="1" animBg="1"/>
      <p:bldP spid="163" grpId="0" animBg="1"/>
      <p:bldP spid="163" grpId="1" animBg="1"/>
      <p:bldP spid="164" grpId="0" animBg="1"/>
      <p:bldP spid="164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2743200" y="2915106"/>
            <a:ext cx="2599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an </a:t>
            </a:r>
            <a:r>
              <a:rPr lang="en-US" dirty="0" smtClean="0">
                <a:solidFill>
                  <a:srgbClr val="FFFF00"/>
                </a:solidFill>
              </a:rPr>
              <a:t>arbitrary yet specific and particular example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a </a:t>
            </a:r>
            <a:r>
              <a:rPr lang="en-US" dirty="0" smtClean="0">
                <a:solidFill>
                  <a:srgbClr val="FFFF00"/>
                </a:solidFill>
              </a:rPr>
              <a:t>duration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measured in seconds whose number value is </a:t>
            </a:r>
            <a:r>
              <a:rPr lang="en-US" dirty="0" smtClean="0">
                <a:solidFill>
                  <a:srgbClr val="FFFF00"/>
                </a:solidFill>
              </a:rPr>
              <a:t>chosen from the highlighted domain below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638800" y="1876653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x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an</a:t>
            </a:r>
            <a:r>
              <a:rPr lang="en-US" dirty="0" smtClean="0">
                <a:solidFill>
                  <a:srgbClr val="FFC000"/>
                </a:solidFill>
              </a:rPr>
              <a:t> arbitrary yet specific and particular example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a </a:t>
            </a:r>
            <a:r>
              <a:rPr lang="en-US" dirty="0" smtClean="0">
                <a:solidFill>
                  <a:srgbClr val="FFC000"/>
                </a:solidFill>
              </a:rPr>
              <a:t>distance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measured in meters whose number value is </a:t>
            </a:r>
            <a:r>
              <a:rPr lang="en-US" dirty="0" smtClean="0">
                <a:solidFill>
                  <a:srgbClr val="FFC000"/>
                </a:solidFill>
              </a:rPr>
              <a:t>chosen from the highlighted domain below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38800" y="42672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FFFF"/>
                </a:solidFill>
              </a:rPr>
              <a:t>v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</a:t>
            </a:r>
            <a:r>
              <a:rPr lang="en-US" dirty="0" smtClean="0">
                <a:solidFill>
                  <a:srgbClr val="00FFFF"/>
                </a:solidFill>
              </a:rPr>
              <a:t> arbitrary yet specific and particular example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a </a:t>
            </a:r>
            <a:r>
              <a:rPr lang="en-US" dirty="0" smtClean="0">
                <a:solidFill>
                  <a:srgbClr val="00FFFF"/>
                </a:solidFill>
              </a:rPr>
              <a:t>speed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measured in meters per second whose number value is </a:t>
            </a:r>
            <a:r>
              <a:rPr lang="en-US" dirty="0" smtClean="0">
                <a:solidFill>
                  <a:srgbClr val="00FFFF"/>
                </a:solidFill>
              </a:rPr>
              <a:t>chosen from the highlighted domain below</a:t>
            </a:r>
            <a:endParaRPr lang="en-US" i="1" dirty="0">
              <a:solidFill>
                <a:srgbClr val="00FFFF"/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3227951" y="4848453"/>
            <a:ext cx="1572649" cy="561747"/>
            <a:chOff x="4468995" y="2591134"/>
            <a:chExt cx="1572649" cy="561747"/>
          </a:xfrm>
        </p:grpSpPr>
        <p:grpSp>
          <p:nvGrpSpPr>
            <p:cNvPr id="205" name="Group 204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22" name="Straight Arrow Connector 221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3" name="Group 222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24" name="Straight Connector 223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9" name="Group 208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11" name="TextBox 210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21" name="TextBox 220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06" name="Straight Arrow Connector 205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477000" y="3400653"/>
            <a:ext cx="1572649" cy="561747"/>
            <a:chOff x="4468995" y="2591134"/>
            <a:chExt cx="1572649" cy="561747"/>
          </a:xfrm>
        </p:grpSpPr>
        <p:grpSp>
          <p:nvGrpSpPr>
            <p:cNvPr id="230" name="Group 229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39" name="Straight Arrow Connector 238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0" name="Group 239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41" name="Straight Connector 240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35" name="TextBox 234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6" name="TextBox 235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7" name="TextBox 236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31" name="Straight Arrow Connector 230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1" name="TextBox 260"/>
          <p:cNvSpPr txBox="1"/>
          <p:nvPr/>
        </p:nvSpPr>
        <p:spPr>
          <a:xfrm>
            <a:off x="5201073" y="366569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62" name="Straight Connector 261"/>
          <p:cNvCxnSpPr/>
          <p:nvPr/>
        </p:nvCxnSpPr>
        <p:spPr>
          <a:xfrm>
            <a:off x="5626249" y="4108611"/>
            <a:ext cx="3212951" cy="0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" name="Group 244"/>
          <p:cNvGrpSpPr/>
          <p:nvPr/>
        </p:nvGrpSpPr>
        <p:grpSpPr>
          <a:xfrm>
            <a:off x="6477000" y="5867400"/>
            <a:ext cx="1572649" cy="561747"/>
            <a:chOff x="4468995" y="2591134"/>
            <a:chExt cx="1572649" cy="561747"/>
          </a:xfrm>
        </p:grpSpPr>
        <p:grpSp>
          <p:nvGrpSpPr>
            <p:cNvPr id="246" name="Group 245"/>
            <p:cNvGrpSpPr/>
            <p:nvPr/>
          </p:nvGrpSpPr>
          <p:grpSpPr>
            <a:xfrm>
              <a:off x="4468995" y="2627346"/>
              <a:ext cx="1572649" cy="525535"/>
              <a:chOff x="4468995" y="2627346"/>
              <a:chExt cx="1572649" cy="525535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4468995" y="2627346"/>
                <a:ext cx="1572648" cy="152400"/>
                <a:chOff x="2451908" y="3537308"/>
                <a:chExt cx="2249332" cy="152400"/>
              </a:xfrm>
            </p:grpSpPr>
            <p:cxnSp>
              <p:nvCxnSpPr>
                <p:cNvPr id="255" name="Straight Arrow Connector 254"/>
                <p:cNvCxnSpPr/>
                <p:nvPr/>
              </p:nvCxnSpPr>
              <p:spPr>
                <a:xfrm>
                  <a:off x="2451908" y="3612870"/>
                  <a:ext cx="2249332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6" name="Group 255"/>
                <p:cNvGrpSpPr/>
                <p:nvPr/>
              </p:nvGrpSpPr>
              <p:grpSpPr>
                <a:xfrm>
                  <a:off x="2751357" y="3537308"/>
                  <a:ext cx="1616046" cy="152400"/>
                  <a:chOff x="2751357" y="3537308"/>
                  <a:chExt cx="1616046" cy="152400"/>
                </a:xfrm>
              </p:grpSpPr>
              <p:cxnSp>
                <p:nvCxnSpPr>
                  <p:cNvPr id="257" name="Straight Connector 256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0" name="Group 249"/>
              <p:cNvGrpSpPr/>
              <p:nvPr/>
            </p:nvGrpSpPr>
            <p:grpSpPr>
              <a:xfrm>
                <a:off x="4468996" y="2712491"/>
                <a:ext cx="1572648" cy="440390"/>
                <a:chOff x="4468996" y="2712491"/>
                <a:chExt cx="1572648" cy="440390"/>
              </a:xfrm>
            </p:grpSpPr>
            <p:sp>
              <p:nvSpPr>
                <p:cNvPr id="251" name="TextBox 250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5578056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247" name="Straight Arrow Connector 246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reeform 1"/>
          <p:cNvSpPr/>
          <p:nvPr/>
        </p:nvSpPr>
        <p:spPr>
          <a:xfrm>
            <a:off x="273446" y="634960"/>
            <a:ext cx="8672587" cy="5726084"/>
          </a:xfrm>
          <a:custGeom>
            <a:avLst/>
            <a:gdLst>
              <a:gd name="connsiteX0" fmla="*/ 4192537 w 8616850"/>
              <a:gd name="connsiteY0" fmla="*/ 22431 h 5770977"/>
              <a:gd name="connsiteX1" fmla="*/ 3675702 w 8616850"/>
              <a:gd name="connsiteY1" fmla="*/ 181457 h 5770977"/>
              <a:gd name="connsiteX2" fmla="*/ 3304641 w 8616850"/>
              <a:gd name="connsiteY2" fmla="*/ 645283 h 5770977"/>
              <a:gd name="connsiteX3" fmla="*/ 2814311 w 8616850"/>
              <a:gd name="connsiteY3" fmla="*/ 857318 h 5770977"/>
              <a:gd name="connsiteX4" fmla="*/ 2138450 w 8616850"/>
              <a:gd name="connsiteY4" fmla="*/ 936831 h 5770977"/>
              <a:gd name="connsiteX5" fmla="*/ 1846902 w 8616850"/>
              <a:gd name="connsiteY5" fmla="*/ 698292 h 5770977"/>
              <a:gd name="connsiteX6" fmla="*/ 1436084 w 8616850"/>
              <a:gd name="connsiteY6" fmla="*/ 658535 h 5770977"/>
              <a:gd name="connsiteX7" fmla="*/ 1038519 w 8616850"/>
              <a:gd name="connsiteY7" fmla="*/ 605527 h 5770977"/>
              <a:gd name="connsiteX8" fmla="*/ 707215 w 8616850"/>
              <a:gd name="connsiteY8" fmla="*/ 777805 h 5770977"/>
              <a:gd name="connsiteX9" fmla="*/ 296397 w 8616850"/>
              <a:gd name="connsiteY9" fmla="*/ 1175370 h 5770977"/>
              <a:gd name="connsiteX10" fmla="*/ 4850 w 8616850"/>
              <a:gd name="connsiteY10" fmla="*/ 1268135 h 5770977"/>
              <a:gd name="connsiteX11" fmla="*/ 534937 w 8616850"/>
              <a:gd name="connsiteY11" fmla="*/ 1745214 h 5770977"/>
              <a:gd name="connsiteX12" fmla="*/ 667458 w 8616850"/>
              <a:gd name="connsiteY12" fmla="*/ 2063266 h 5770977"/>
              <a:gd name="connsiteX13" fmla="*/ 919250 w 8616850"/>
              <a:gd name="connsiteY13" fmla="*/ 2209040 h 5770977"/>
              <a:gd name="connsiteX14" fmla="*/ 959006 w 8616850"/>
              <a:gd name="connsiteY14" fmla="*/ 2818640 h 5770977"/>
              <a:gd name="connsiteX15" fmla="*/ 1356571 w 8616850"/>
              <a:gd name="connsiteY15" fmla="*/ 3202953 h 5770977"/>
              <a:gd name="connsiteX16" fmla="*/ 1449337 w 8616850"/>
              <a:gd name="connsiteY16" fmla="*/ 4117353 h 5770977"/>
              <a:gd name="connsiteX17" fmla="*/ 2058937 w 8616850"/>
              <a:gd name="connsiteY17" fmla="*/ 4647440 h 5770977"/>
              <a:gd name="connsiteX18" fmla="*/ 2734797 w 8616850"/>
              <a:gd name="connsiteY18" fmla="*/ 4925735 h 5770977"/>
              <a:gd name="connsiteX19" fmla="*/ 3331145 w 8616850"/>
              <a:gd name="connsiteY19" fmla="*/ 4952240 h 5770977"/>
              <a:gd name="connsiteX20" fmla="*/ 3993754 w 8616850"/>
              <a:gd name="connsiteY20" fmla="*/ 5137770 h 5770977"/>
              <a:gd name="connsiteX21" fmla="*/ 4364815 w 8616850"/>
              <a:gd name="connsiteY21" fmla="*/ 5628101 h 5770977"/>
              <a:gd name="connsiteX22" fmla="*/ 5292467 w 8616850"/>
              <a:gd name="connsiteY22" fmla="*/ 5747370 h 5770977"/>
              <a:gd name="connsiteX23" fmla="*/ 5729789 w 8616850"/>
              <a:gd name="connsiteY23" fmla="*/ 5230535 h 5770977"/>
              <a:gd name="connsiteX24" fmla="*/ 6405650 w 8616850"/>
              <a:gd name="connsiteY24" fmla="*/ 5098014 h 5770977"/>
              <a:gd name="connsiteX25" fmla="*/ 6842971 w 8616850"/>
              <a:gd name="connsiteY25" fmla="*/ 4514918 h 5770977"/>
              <a:gd name="connsiteX26" fmla="*/ 7055006 w 8616850"/>
              <a:gd name="connsiteY26" fmla="*/ 3706535 h 5770977"/>
              <a:gd name="connsiteX27" fmla="*/ 7479076 w 8616850"/>
              <a:gd name="connsiteY27" fmla="*/ 3414988 h 5770977"/>
              <a:gd name="connsiteX28" fmla="*/ 7598345 w 8616850"/>
              <a:gd name="connsiteY28" fmla="*/ 2527092 h 5770977"/>
              <a:gd name="connsiteX29" fmla="*/ 8088676 w 8616850"/>
              <a:gd name="connsiteY29" fmla="*/ 2235544 h 5770977"/>
              <a:gd name="connsiteX30" fmla="*/ 8287458 w 8616850"/>
              <a:gd name="connsiteY30" fmla="*/ 1758466 h 5770977"/>
              <a:gd name="connsiteX31" fmla="*/ 8433232 w 8616850"/>
              <a:gd name="connsiteY31" fmla="*/ 1731961 h 5770977"/>
              <a:gd name="connsiteX32" fmla="*/ 8605511 w 8616850"/>
              <a:gd name="connsiteY32" fmla="*/ 1307892 h 5770977"/>
              <a:gd name="connsiteX33" fmla="*/ 8088676 w 8616850"/>
              <a:gd name="connsiteY33" fmla="*/ 1148866 h 5770977"/>
              <a:gd name="connsiteX34" fmla="*/ 7903145 w 8616850"/>
              <a:gd name="connsiteY34" fmla="*/ 658535 h 5770977"/>
              <a:gd name="connsiteX35" fmla="*/ 7492328 w 8616850"/>
              <a:gd name="connsiteY35" fmla="*/ 764553 h 5770977"/>
              <a:gd name="connsiteX36" fmla="*/ 7094763 w 8616850"/>
              <a:gd name="connsiteY36" fmla="*/ 897075 h 5770977"/>
              <a:gd name="connsiteX37" fmla="*/ 6882728 w 8616850"/>
              <a:gd name="connsiteY37" fmla="*/ 632031 h 5770977"/>
              <a:gd name="connsiteX38" fmla="*/ 6392397 w 8616850"/>
              <a:gd name="connsiteY38" fmla="*/ 936831 h 5770977"/>
              <a:gd name="connsiteX39" fmla="*/ 5769545 w 8616850"/>
              <a:gd name="connsiteY39" fmla="*/ 804309 h 5770977"/>
              <a:gd name="connsiteX40" fmla="*/ 5637024 w 8616850"/>
              <a:gd name="connsiteY40" fmla="*/ 221214 h 5770977"/>
              <a:gd name="connsiteX41" fmla="*/ 5212954 w 8616850"/>
              <a:gd name="connsiteY41" fmla="*/ 22431 h 5770977"/>
              <a:gd name="connsiteX42" fmla="*/ 4192537 w 8616850"/>
              <a:gd name="connsiteY42" fmla="*/ 22431 h 5770977"/>
              <a:gd name="connsiteX0" fmla="*/ 4192537 w 8616850"/>
              <a:gd name="connsiteY0" fmla="*/ 22431 h 5770977"/>
              <a:gd name="connsiteX1" fmla="*/ 3675702 w 8616850"/>
              <a:gd name="connsiteY1" fmla="*/ 181457 h 5770977"/>
              <a:gd name="connsiteX2" fmla="*/ 3304641 w 8616850"/>
              <a:gd name="connsiteY2" fmla="*/ 645283 h 5770977"/>
              <a:gd name="connsiteX3" fmla="*/ 2814311 w 8616850"/>
              <a:gd name="connsiteY3" fmla="*/ 857318 h 5770977"/>
              <a:gd name="connsiteX4" fmla="*/ 2138450 w 8616850"/>
              <a:gd name="connsiteY4" fmla="*/ 936831 h 5770977"/>
              <a:gd name="connsiteX5" fmla="*/ 1846902 w 8616850"/>
              <a:gd name="connsiteY5" fmla="*/ 698292 h 5770977"/>
              <a:gd name="connsiteX6" fmla="*/ 1436084 w 8616850"/>
              <a:gd name="connsiteY6" fmla="*/ 658535 h 5770977"/>
              <a:gd name="connsiteX7" fmla="*/ 1038519 w 8616850"/>
              <a:gd name="connsiteY7" fmla="*/ 605527 h 5770977"/>
              <a:gd name="connsiteX8" fmla="*/ 707215 w 8616850"/>
              <a:gd name="connsiteY8" fmla="*/ 777805 h 5770977"/>
              <a:gd name="connsiteX9" fmla="*/ 296397 w 8616850"/>
              <a:gd name="connsiteY9" fmla="*/ 1175370 h 5770977"/>
              <a:gd name="connsiteX10" fmla="*/ 4850 w 8616850"/>
              <a:gd name="connsiteY10" fmla="*/ 1268135 h 5770977"/>
              <a:gd name="connsiteX11" fmla="*/ 534937 w 8616850"/>
              <a:gd name="connsiteY11" fmla="*/ 1745214 h 5770977"/>
              <a:gd name="connsiteX12" fmla="*/ 667458 w 8616850"/>
              <a:gd name="connsiteY12" fmla="*/ 2063266 h 5770977"/>
              <a:gd name="connsiteX13" fmla="*/ 919250 w 8616850"/>
              <a:gd name="connsiteY13" fmla="*/ 2209040 h 5770977"/>
              <a:gd name="connsiteX14" fmla="*/ 959006 w 8616850"/>
              <a:gd name="connsiteY14" fmla="*/ 2818640 h 5770977"/>
              <a:gd name="connsiteX15" fmla="*/ 1356571 w 8616850"/>
              <a:gd name="connsiteY15" fmla="*/ 3202953 h 5770977"/>
              <a:gd name="connsiteX16" fmla="*/ 1449337 w 8616850"/>
              <a:gd name="connsiteY16" fmla="*/ 4117353 h 5770977"/>
              <a:gd name="connsiteX17" fmla="*/ 2058937 w 8616850"/>
              <a:gd name="connsiteY17" fmla="*/ 4647440 h 5770977"/>
              <a:gd name="connsiteX18" fmla="*/ 2734797 w 8616850"/>
              <a:gd name="connsiteY18" fmla="*/ 4925735 h 5770977"/>
              <a:gd name="connsiteX19" fmla="*/ 3331145 w 8616850"/>
              <a:gd name="connsiteY19" fmla="*/ 4952240 h 5770977"/>
              <a:gd name="connsiteX20" fmla="*/ 3993754 w 8616850"/>
              <a:gd name="connsiteY20" fmla="*/ 5137770 h 5770977"/>
              <a:gd name="connsiteX21" fmla="*/ 4364815 w 8616850"/>
              <a:gd name="connsiteY21" fmla="*/ 5628101 h 5770977"/>
              <a:gd name="connsiteX22" fmla="*/ 5292467 w 8616850"/>
              <a:gd name="connsiteY22" fmla="*/ 5747370 h 5770977"/>
              <a:gd name="connsiteX23" fmla="*/ 5729789 w 8616850"/>
              <a:gd name="connsiteY23" fmla="*/ 5230535 h 5770977"/>
              <a:gd name="connsiteX24" fmla="*/ 6405650 w 8616850"/>
              <a:gd name="connsiteY24" fmla="*/ 5098014 h 5770977"/>
              <a:gd name="connsiteX25" fmla="*/ 6842971 w 8616850"/>
              <a:gd name="connsiteY25" fmla="*/ 4514918 h 5770977"/>
              <a:gd name="connsiteX26" fmla="*/ 7055006 w 8616850"/>
              <a:gd name="connsiteY26" fmla="*/ 3706535 h 5770977"/>
              <a:gd name="connsiteX27" fmla="*/ 7479076 w 8616850"/>
              <a:gd name="connsiteY27" fmla="*/ 3414988 h 5770977"/>
              <a:gd name="connsiteX28" fmla="*/ 7598345 w 8616850"/>
              <a:gd name="connsiteY28" fmla="*/ 2527092 h 5770977"/>
              <a:gd name="connsiteX29" fmla="*/ 8088676 w 8616850"/>
              <a:gd name="connsiteY29" fmla="*/ 2235544 h 5770977"/>
              <a:gd name="connsiteX30" fmla="*/ 8287458 w 8616850"/>
              <a:gd name="connsiteY30" fmla="*/ 1758466 h 5770977"/>
              <a:gd name="connsiteX31" fmla="*/ 8433232 w 8616850"/>
              <a:gd name="connsiteY31" fmla="*/ 1731961 h 5770977"/>
              <a:gd name="connsiteX32" fmla="*/ 8605511 w 8616850"/>
              <a:gd name="connsiteY32" fmla="*/ 1307892 h 5770977"/>
              <a:gd name="connsiteX33" fmla="*/ 8088676 w 8616850"/>
              <a:gd name="connsiteY33" fmla="*/ 1148866 h 5770977"/>
              <a:gd name="connsiteX34" fmla="*/ 7903145 w 8616850"/>
              <a:gd name="connsiteY34" fmla="*/ 658535 h 5770977"/>
              <a:gd name="connsiteX35" fmla="*/ 7492328 w 8616850"/>
              <a:gd name="connsiteY35" fmla="*/ 764553 h 5770977"/>
              <a:gd name="connsiteX36" fmla="*/ 7094763 w 8616850"/>
              <a:gd name="connsiteY36" fmla="*/ 897075 h 5770977"/>
              <a:gd name="connsiteX37" fmla="*/ 6882728 w 8616850"/>
              <a:gd name="connsiteY37" fmla="*/ 632031 h 5770977"/>
              <a:gd name="connsiteX38" fmla="*/ 6392397 w 8616850"/>
              <a:gd name="connsiteY38" fmla="*/ 936831 h 5770977"/>
              <a:gd name="connsiteX39" fmla="*/ 5994832 w 8616850"/>
              <a:gd name="connsiteY39" fmla="*/ 565770 h 5770977"/>
              <a:gd name="connsiteX40" fmla="*/ 5637024 w 8616850"/>
              <a:gd name="connsiteY40" fmla="*/ 221214 h 5770977"/>
              <a:gd name="connsiteX41" fmla="*/ 5212954 w 8616850"/>
              <a:gd name="connsiteY41" fmla="*/ 22431 h 5770977"/>
              <a:gd name="connsiteX42" fmla="*/ 4192537 w 8616850"/>
              <a:gd name="connsiteY42" fmla="*/ 22431 h 5770977"/>
              <a:gd name="connsiteX0" fmla="*/ 4192537 w 8616850"/>
              <a:gd name="connsiteY0" fmla="*/ 34549 h 5783095"/>
              <a:gd name="connsiteX1" fmla="*/ 3728710 w 8616850"/>
              <a:gd name="connsiteY1" fmla="*/ 379105 h 5783095"/>
              <a:gd name="connsiteX2" fmla="*/ 3304641 w 8616850"/>
              <a:gd name="connsiteY2" fmla="*/ 657401 h 5783095"/>
              <a:gd name="connsiteX3" fmla="*/ 2814311 w 8616850"/>
              <a:gd name="connsiteY3" fmla="*/ 869436 h 5783095"/>
              <a:gd name="connsiteX4" fmla="*/ 2138450 w 8616850"/>
              <a:gd name="connsiteY4" fmla="*/ 948949 h 5783095"/>
              <a:gd name="connsiteX5" fmla="*/ 1846902 w 8616850"/>
              <a:gd name="connsiteY5" fmla="*/ 710410 h 5783095"/>
              <a:gd name="connsiteX6" fmla="*/ 1436084 w 8616850"/>
              <a:gd name="connsiteY6" fmla="*/ 670653 h 5783095"/>
              <a:gd name="connsiteX7" fmla="*/ 1038519 w 8616850"/>
              <a:gd name="connsiteY7" fmla="*/ 617645 h 5783095"/>
              <a:gd name="connsiteX8" fmla="*/ 707215 w 8616850"/>
              <a:gd name="connsiteY8" fmla="*/ 789923 h 5783095"/>
              <a:gd name="connsiteX9" fmla="*/ 296397 w 8616850"/>
              <a:gd name="connsiteY9" fmla="*/ 1187488 h 5783095"/>
              <a:gd name="connsiteX10" fmla="*/ 4850 w 8616850"/>
              <a:gd name="connsiteY10" fmla="*/ 1280253 h 5783095"/>
              <a:gd name="connsiteX11" fmla="*/ 534937 w 8616850"/>
              <a:gd name="connsiteY11" fmla="*/ 1757332 h 5783095"/>
              <a:gd name="connsiteX12" fmla="*/ 667458 w 8616850"/>
              <a:gd name="connsiteY12" fmla="*/ 2075384 h 5783095"/>
              <a:gd name="connsiteX13" fmla="*/ 919250 w 8616850"/>
              <a:gd name="connsiteY13" fmla="*/ 2221158 h 5783095"/>
              <a:gd name="connsiteX14" fmla="*/ 959006 w 8616850"/>
              <a:gd name="connsiteY14" fmla="*/ 2830758 h 5783095"/>
              <a:gd name="connsiteX15" fmla="*/ 1356571 w 8616850"/>
              <a:gd name="connsiteY15" fmla="*/ 3215071 h 5783095"/>
              <a:gd name="connsiteX16" fmla="*/ 1449337 w 8616850"/>
              <a:gd name="connsiteY16" fmla="*/ 4129471 h 5783095"/>
              <a:gd name="connsiteX17" fmla="*/ 2058937 w 8616850"/>
              <a:gd name="connsiteY17" fmla="*/ 4659558 h 5783095"/>
              <a:gd name="connsiteX18" fmla="*/ 2734797 w 8616850"/>
              <a:gd name="connsiteY18" fmla="*/ 4937853 h 5783095"/>
              <a:gd name="connsiteX19" fmla="*/ 3331145 w 8616850"/>
              <a:gd name="connsiteY19" fmla="*/ 4964358 h 5783095"/>
              <a:gd name="connsiteX20" fmla="*/ 3993754 w 8616850"/>
              <a:gd name="connsiteY20" fmla="*/ 5149888 h 5783095"/>
              <a:gd name="connsiteX21" fmla="*/ 4364815 w 8616850"/>
              <a:gd name="connsiteY21" fmla="*/ 5640219 h 5783095"/>
              <a:gd name="connsiteX22" fmla="*/ 5292467 w 8616850"/>
              <a:gd name="connsiteY22" fmla="*/ 5759488 h 5783095"/>
              <a:gd name="connsiteX23" fmla="*/ 5729789 w 8616850"/>
              <a:gd name="connsiteY23" fmla="*/ 5242653 h 5783095"/>
              <a:gd name="connsiteX24" fmla="*/ 6405650 w 8616850"/>
              <a:gd name="connsiteY24" fmla="*/ 5110132 h 5783095"/>
              <a:gd name="connsiteX25" fmla="*/ 6842971 w 8616850"/>
              <a:gd name="connsiteY25" fmla="*/ 4527036 h 5783095"/>
              <a:gd name="connsiteX26" fmla="*/ 7055006 w 8616850"/>
              <a:gd name="connsiteY26" fmla="*/ 3718653 h 5783095"/>
              <a:gd name="connsiteX27" fmla="*/ 7479076 w 8616850"/>
              <a:gd name="connsiteY27" fmla="*/ 3427106 h 5783095"/>
              <a:gd name="connsiteX28" fmla="*/ 7598345 w 8616850"/>
              <a:gd name="connsiteY28" fmla="*/ 2539210 h 5783095"/>
              <a:gd name="connsiteX29" fmla="*/ 8088676 w 8616850"/>
              <a:gd name="connsiteY29" fmla="*/ 2247662 h 5783095"/>
              <a:gd name="connsiteX30" fmla="*/ 8287458 w 8616850"/>
              <a:gd name="connsiteY30" fmla="*/ 1770584 h 5783095"/>
              <a:gd name="connsiteX31" fmla="*/ 8433232 w 8616850"/>
              <a:gd name="connsiteY31" fmla="*/ 1744079 h 5783095"/>
              <a:gd name="connsiteX32" fmla="*/ 8605511 w 8616850"/>
              <a:gd name="connsiteY32" fmla="*/ 1320010 h 5783095"/>
              <a:gd name="connsiteX33" fmla="*/ 8088676 w 8616850"/>
              <a:gd name="connsiteY33" fmla="*/ 1160984 h 5783095"/>
              <a:gd name="connsiteX34" fmla="*/ 7903145 w 8616850"/>
              <a:gd name="connsiteY34" fmla="*/ 670653 h 5783095"/>
              <a:gd name="connsiteX35" fmla="*/ 7492328 w 8616850"/>
              <a:gd name="connsiteY35" fmla="*/ 776671 h 5783095"/>
              <a:gd name="connsiteX36" fmla="*/ 7094763 w 8616850"/>
              <a:gd name="connsiteY36" fmla="*/ 909193 h 5783095"/>
              <a:gd name="connsiteX37" fmla="*/ 6882728 w 8616850"/>
              <a:gd name="connsiteY37" fmla="*/ 644149 h 5783095"/>
              <a:gd name="connsiteX38" fmla="*/ 6392397 w 8616850"/>
              <a:gd name="connsiteY38" fmla="*/ 948949 h 5783095"/>
              <a:gd name="connsiteX39" fmla="*/ 5994832 w 8616850"/>
              <a:gd name="connsiteY39" fmla="*/ 577888 h 5783095"/>
              <a:gd name="connsiteX40" fmla="*/ 5637024 w 8616850"/>
              <a:gd name="connsiteY40" fmla="*/ 233332 h 5783095"/>
              <a:gd name="connsiteX41" fmla="*/ 5212954 w 8616850"/>
              <a:gd name="connsiteY41" fmla="*/ 34549 h 5783095"/>
              <a:gd name="connsiteX42" fmla="*/ 4192537 w 8616850"/>
              <a:gd name="connsiteY42" fmla="*/ 34549 h 5783095"/>
              <a:gd name="connsiteX0" fmla="*/ 4404571 w 8616850"/>
              <a:gd name="connsiteY0" fmla="*/ 133488 h 5749512"/>
              <a:gd name="connsiteX1" fmla="*/ 3728710 w 8616850"/>
              <a:gd name="connsiteY1" fmla="*/ 345522 h 5749512"/>
              <a:gd name="connsiteX2" fmla="*/ 3304641 w 8616850"/>
              <a:gd name="connsiteY2" fmla="*/ 623818 h 5749512"/>
              <a:gd name="connsiteX3" fmla="*/ 2814311 w 8616850"/>
              <a:gd name="connsiteY3" fmla="*/ 835853 h 5749512"/>
              <a:gd name="connsiteX4" fmla="*/ 2138450 w 8616850"/>
              <a:gd name="connsiteY4" fmla="*/ 915366 h 5749512"/>
              <a:gd name="connsiteX5" fmla="*/ 1846902 w 8616850"/>
              <a:gd name="connsiteY5" fmla="*/ 676827 h 5749512"/>
              <a:gd name="connsiteX6" fmla="*/ 1436084 w 8616850"/>
              <a:gd name="connsiteY6" fmla="*/ 637070 h 5749512"/>
              <a:gd name="connsiteX7" fmla="*/ 1038519 w 8616850"/>
              <a:gd name="connsiteY7" fmla="*/ 584062 h 5749512"/>
              <a:gd name="connsiteX8" fmla="*/ 707215 w 8616850"/>
              <a:gd name="connsiteY8" fmla="*/ 756340 h 5749512"/>
              <a:gd name="connsiteX9" fmla="*/ 296397 w 8616850"/>
              <a:gd name="connsiteY9" fmla="*/ 1153905 h 5749512"/>
              <a:gd name="connsiteX10" fmla="*/ 4850 w 8616850"/>
              <a:gd name="connsiteY10" fmla="*/ 1246670 h 5749512"/>
              <a:gd name="connsiteX11" fmla="*/ 534937 w 8616850"/>
              <a:gd name="connsiteY11" fmla="*/ 1723749 h 5749512"/>
              <a:gd name="connsiteX12" fmla="*/ 667458 w 8616850"/>
              <a:gd name="connsiteY12" fmla="*/ 2041801 h 5749512"/>
              <a:gd name="connsiteX13" fmla="*/ 919250 w 8616850"/>
              <a:gd name="connsiteY13" fmla="*/ 2187575 h 5749512"/>
              <a:gd name="connsiteX14" fmla="*/ 959006 w 8616850"/>
              <a:gd name="connsiteY14" fmla="*/ 2797175 h 5749512"/>
              <a:gd name="connsiteX15" fmla="*/ 1356571 w 8616850"/>
              <a:gd name="connsiteY15" fmla="*/ 3181488 h 5749512"/>
              <a:gd name="connsiteX16" fmla="*/ 1449337 w 8616850"/>
              <a:gd name="connsiteY16" fmla="*/ 4095888 h 5749512"/>
              <a:gd name="connsiteX17" fmla="*/ 2058937 w 8616850"/>
              <a:gd name="connsiteY17" fmla="*/ 4625975 h 5749512"/>
              <a:gd name="connsiteX18" fmla="*/ 2734797 w 8616850"/>
              <a:gd name="connsiteY18" fmla="*/ 4904270 h 5749512"/>
              <a:gd name="connsiteX19" fmla="*/ 3331145 w 8616850"/>
              <a:gd name="connsiteY19" fmla="*/ 4930775 h 5749512"/>
              <a:gd name="connsiteX20" fmla="*/ 3993754 w 8616850"/>
              <a:gd name="connsiteY20" fmla="*/ 5116305 h 5749512"/>
              <a:gd name="connsiteX21" fmla="*/ 4364815 w 8616850"/>
              <a:gd name="connsiteY21" fmla="*/ 5606636 h 5749512"/>
              <a:gd name="connsiteX22" fmla="*/ 5292467 w 8616850"/>
              <a:gd name="connsiteY22" fmla="*/ 5725905 h 5749512"/>
              <a:gd name="connsiteX23" fmla="*/ 5729789 w 8616850"/>
              <a:gd name="connsiteY23" fmla="*/ 5209070 h 5749512"/>
              <a:gd name="connsiteX24" fmla="*/ 6405650 w 8616850"/>
              <a:gd name="connsiteY24" fmla="*/ 5076549 h 5749512"/>
              <a:gd name="connsiteX25" fmla="*/ 6842971 w 8616850"/>
              <a:gd name="connsiteY25" fmla="*/ 4493453 h 5749512"/>
              <a:gd name="connsiteX26" fmla="*/ 7055006 w 8616850"/>
              <a:gd name="connsiteY26" fmla="*/ 3685070 h 5749512"/>
              <a:gd name="connsiteX27" fmla="*/ 7479076 w 8616850"/>
              <a:gd name="connsiteY27" fmla="*/ 3393523 h 5749512"/>
              <a:gd name="connsiteX28" fmla="*/ 7598345 w 8616850"/>
              <a:gd name="connsiteY28" fmla="*/ 2505627 h 5749512"/>
              <a:gd name="connsiteX29" fmla="*/ 8088676 w 8616850"/>
              <a:gd name="connsiteY29" fmla="*/ 2214079 h 5749512"/>
              <a:gd name="connsiteX30" fmla="*/ 8287458 w 8616850"/>
              <a:gd name="connsiteY30" fmla="*/ 1737001 h 5749512"/>
              <a:gd name="connsiteX31" fmla="*/ 8433232 w 8616850"/>
              <a:gd name="connsiteY31" fmla="*/ 1710496 h 5749512"/>
              <a:gd name="connsiteX32" fmla="*/ 8605511 w 8616850"/>
              <a:gd name="connsiteY32" fmla="*/ 1286427 h 5749512"/>
              <a:gd name="connsiteX33" fmla="*/ 8088676 w 8616850"/>
              <a:gd name="connsiteY33" fmla="*/ 1127401 h 5749512"/>
              <a:gd name="connsiteX34" fmla="*/ 7903145 w 8616850"/>
              <a:gd name="connsiteY34" fmla="*/ 637070 h 5749512"/>
              <a:gd name="connsiteX35" fmla="*/ 7492328 w 8616850"/>
              <a:gd name="connsiteY35" fmla="*/ 743088 h 5749512"/>
              <a:gd name="connsiteX36" fmla="*/ 7094763 w 8616850"/>
              <a:gd name="connsiteY36" fmla="*/ 875610 h 5749512"/>
              <a:gd name="connsiteX37" fmla="*/ 6882728 w 8616850"/>
              <a:gd name="connsiteY37" fmla="*/ 610566 h 5749512"/>
              <a:gd name="connsiteX38" fmla="*/ 6392397 w 8616850"/>
              <a:gd name="connsiteY38" fmla="*/ 915366 h 5749512"/>
              <a:gd name="connsiteX39" fmla="*/ 5994832 w 8616850"/>
              <a:gd name="connsiteY39" fmla="*/ 544305 h 5749512"/>
              <a:gd name="connsiteX40" fmla="*/ 5637024 w 8616850"/>
              <a:gd name="connsiteY40" fmla="*/ 199749 h 5749512"/>
              <a:gd name="connsiteX41" fmla="*/ 5212954 w 8616850"/>
              <a:gd name="connsiteY41" fmla="*/ 966 h 5749512"/>
              <a:gd name="connsiteX42" fmla="*/ 4404571 w 8616850"/>
              <a:gd name="connsiteY42" fmla="*/ 133488 h 5749512"/>
              <a:gd name="connsiteX0" fmla="*/ 4404571 w 8616850"/>
              <a:gd name="connsiteY0" fmla="*/ 133667 h 5749691"/>
              <a:gd name="connsiteX1" fmla="*/ 3808223 w 8616850"/>
              <a:gd name="connsiteY1" fmla="*/ 438466 h 5749691"/>
              <a:gd name="connsiteX2" fmla="*/ 3304641 w 8616850"/>
              <a:gd name="connsiteY2" fmla="*/ 623997 h 5749691"/>
              <a:gd name="connsiteX3" fmla="*/ 2814311 w 8616850"/>
              <a:gd name="connsiteY3" fmla="*/ 836032 h 5749691"/>
              <a:gd name="connsiteX4" fmla="*/ 2138450 w 8616850"/>
              <a:gd name="connsiteY4" fmla="*/ 915545 h 5749691"/>
              <a:gd name="connsiteX5" fmla="*/ 1846902 w 8616850"/>
              <a:gd name="connsiteY5" fmla="*/ 677006 h 5749691"/>
              <a:gd name="connsiteX6" fmla="*/ 1436084 w 8616850"/>
              <a:gd name="connsiteY6" fmla="*/ 637249 h 5749691"/>
              <a:gd name="connsiteX7" fmla="*/ 1038519 w 8616850"/>
              <a:gd name="connsiteY7" fmla="*/ 584241 h 5749691"/>
              <a:gd name="connsiteX8" fmla="*/ 707215 w 8616850"/>
              <a:gd name="connsiteY8" fmla="*/ 756519 h 5749691"/>
              <a:gd name="connsiteX9" fmla="*/ 296397 w 8616850"/>
              <a:gd name="connsiteY9" fmla="*/ 1154084 h 5749691"/>
              <a:gd name="connsiteX10" fmla="*/ 4850 w 8616850"/>
              <a:gd name="connsiteY10" fmla="*/ 1246849 h 5749691"/>
              <a:gd name="connsiteX11" fmla="*/ 534937 w 8616850"/>
              <a:gd name="connsiteY11" fmla="*/ 1723928 h 5749691"/>
              <a:gd name="connsiteX12" fmla="*/ 667458 w 8616850"/>
              <a:gd name="connsiteY12" fmla="*/ 2041980 h 5749691"/>
              <a:gd name="connsiteX13" fmla="*/ 919250 w 8616850"/>
              <a:gd name="connsiteY13" fmla="*/ 2187754 h 5749691"/>
              <a:gd name="connsiteX14" fmla="*/ 959006 w 8616850"/>
              <a:gd name="connsiteY14" fmla="*/ 2797354 h 5749691"/>
              <a:gd name="connsiteX15" fmla="*/ 1356571 w 8616850"/>
              <a:gd name="connsiteY15" fmla="*/ 3181667 h 5749691"/>
              <a:gd name="connsiteX16" fmla="*/ 1449337 w 8616850"/>
              <a:gd name="connsiteY16" fmla="*/ 4096067 h 5749691"/>
              <a:gd name="connsiteX17" fmla="*/ 2058937 w 8616850"/>
              <a:gd name="connsiteY17" fmla="*/ 4626154 h 5749691"/>
              <a:gd name="connsiteX18" fmla="*/ 2734797 w 8616850"/>
              <a:gd name="connsiteY18" fmla="*/ 4904449 h 5749691"/>
              <a:gd name="connsiteX19" fmla="*/ 3331145 w 8616850"/>
              <a:gd name="connsiteY19" fmla="*/ 4930954 h 5749691"/>
              <a:gd name="connsiteX20" fmla="*/ 3993754 w 8616850"/>
              <a:gd name="connsiteY20" fmla="*/ 5116484 h 5749691"/>
              <a:gd name="connsiteX21" fmla="*/ 4364815 w 8616850"/>
              <a:gd name="connsiteY21" fmla="*/ 5606815 h 5749691"/>
              <a:gd name="connsiteX22" fmla="*/ 5292467 w 8616850"/>
              <a:gd name="connsiteY22" fmla="*/ 5726084 h 5749691"/>
              <a:gd name="connsiteX23" fmla="*/ 5729789 w 8616850"/>
              <a:gd name="connsiteY23" fmla="*/ 5209249 h 5749691"/>
              <a:gd name="connsiteX24" fmla="*/ 6405650 w 8616850"/>
              <a:gd name="connsiteY24" fmla="*/ 5076728 h 5749691"/>
              <a:gd name="connsiteX25" fmla="*/ 6842971 w 8616850"/>
              <a:gd name="connsiteY25" fmla="*/ 4493632 h 5749691"/>
              <a:gd name="connsiteX26" fmla="*/ 7055006 w 8616850"/>
              <a:gd name="connsiteY26" fmla="*/ 3685249 h 5749691"/>
              <a:gd name="connsiteX27" fmla="*/ 7479076 w 8616850"/>
              <a:gd name="connsiteY27" fmla="*/ 3393702 h 5749691"/>
              <a:gd name="connsiteX28" fmla="*/ 7598345 w 8616850"/>
              <a:gd name="connsiteY28" fmla="*/ 2505806 h 5749691"/>
              <a:gd name="connsiteX29" fmla="*/ 8088676 w 8616850"/>
              <a:gd name="connsiteY29" fmla="*/ 2214258 h 5749691"/>
              <a:gd name="connsiteX30" fmla="*/ 8287458 w 8616850"/>
              <a:gd name="connsiteY30" fmla="*/ 1737180 h 5749691"/>
              <a:gd name="connsiteX31" fmla="*/ 8433232 w 8616850"/>
              <a:gd name="connsiteY31" fmla="*/ 1710675 h 5749691"/>
              <a:gd name="connsiteX32" fmla="*/ 8605511 w 8616850"/>
              <a:gd name="connsiteY32" fmla="*/ 1286606 h 5749691"/>
              <a:gd name="connsiteX33" fmla="*/ 8088676 w 8616850"/>
              <a:gd name="connsiteY33" fmla="*/ 1127580 h 5749691"/>
              <a:gd name="connsiteX34" fmla="*/ 7903145 w 8616850"/>
              <a:gd name="connsiteY34" fmla="*/ 637249 h 5749691"/>
              <a:gd name="connsiteX35" fmla="*/ 7492328 w 8616850"/>
              <a:gd name="connsiteY35" fmla="*/ 743267 h 5749691"/>
              <a:gd name="connsiteX36" fmla="*/ 7094763 w 8616850"/>
              <a:gd name="connsiteY36" fmla="*/ 875789 h 5749691"/>
              <a:gd name="connsiteX37" fmla="*/ 6882728 w 8616850"/>
              <a:gd name="connsiteY37" fmla="*/ 610745 h 5749691"/>
              <a:gd name="connsiteX38" fmla="*/ 6392397 w 8616850"/>
              <a:gd name="connsiteY38" fmla="*/ 915545 h 5749691"/>
              <a:gd name="connsiteX39" fmla="*/ 5994832 w 8616850"/>
              <a:gd name="connsiteY39" fmla="*/ 544484 h 5749691"/>
              <a:gd name="connsiteX40" fmla="*/ 5637024 w 8616850"/>
              <a:gd name="connsiteY40" fmla="*/ 199928 h 5749691"/>
              <a:gd name="connsiteX41" fmla="*/ 5212954 w 8616850"/>
              <a:gd name="connsiteY41" fmla="*/ 1145 h 5749691"/>
              <a:gd name="connsiteX42" fmla="*/ 4404571 w 8616850"/>
              <a:gd name="connsiteY42" fmla="*/ 133667 h 5749691"/>
              <a:gd name="connsiteX0" fmla="*/ 4404571 w 8616850"/>
              <a:gd name="connsiteY0" fmla="*/ 133667 h 5749691"/>
              <a:gd name="connsiteX1" fmla="*/ 3808223 w 8616850"/>
              <a:gd name="connsiteY1" fmla="*/ 438466 h 5749691"/>
              <a:gd name="connsiteX2" fmla="*/ 3304641 w 8616850"/>
              <a:gd name="connsiteY2" fmla="*/ 623997 h 5749691"/>
              <a:gd name="connsiteX3" fmla="*/ 2933580 w 8616850"/>
              <a:gd name="connsiteY3" fmla="*/ 889041 h 5749691"/>
              <a:gd name="connsiteX4" fmla="*/ 2138450 w 8616850"/>
              <a:gd name="connsiteY4" fmla="*/ 915545 h 5749691"/>
              <a:gd name="connsiteX5" fmla="*/ 1846902 w 8616850"/>
              <a:gd name="connsiteY5" fmla="*/ 677006 h 5749691"/>
              <a:gd name="connsiteX6" fmla="*/ 1436084 w 8616850"/>
              <a:gd name="connsiteY6" fmla="*/ 637249 h 5749691"/>
              <a:gd name="connsiteX7" fmla="*/ 1038519 w 8616850"/>
              <a:gd name="connsiteY7" fmla="*/ 584241 h 5749691"/>
              <a:gd name="connsiteX8" fmla="*/ 707215 w 8616850"/>
              <a:gd name="connsiteY8" fmla="*/ 756519 h 5749691"/>
              <a:gd name="connsiteX9" fmla="*/ 296397 w 8616850"/>
              <a:gd name="connsiteY9" fmla="*/ 1154084 h 5749691"/>
              <a:gd name="connsiteX10" fmla="*/ 4850 w 8616850"/>
              <a:gd name="connsiteY10" fmla="*/ 1246849 h 5749691"/>
              <a:gd name="connsiteX11" fmla="*/ 534937 w 8616850"/>
              <a:gd name="connsiteY11" fmla="*/ 1723928 h 5749691"/>
              <a:gd name="connsiteX12" fmla="*/ 667458 w 8616850"/>
              <a:gd name="connsiteY12" fmla="*/ 2041980 h 5749691"/>
              <a:gd name="connsiteX13" fmla="*/ 919250 w 8616850"/>
              <a:gd name="connsiteY13" fmla="*/ 2187754 h 5749691"/>
              <a:gd name="connsiteX14" fmla="*/ 959006 w 8616850"/>
              <a:gd name="connsiteY14" fmla="*/ 2797354 h 5749691"/>
              <a:gd name="connsiteX15" fmla="*/ 1356571 w 8616850"/>
              <a:gd name="connsiteY15" fmla="*/ 3181667 h 5749691"/>
              <a:gd name="connsiteX16" fmla="*/ 1449337 w 8616850"/>
              <a:gd name="connsiteY16" fmla="*/ 4096067 h 5749691"/>
              <a:gd name="connsiteX17" fmla="*/ 2058937 w 8616850"/>
              <a:gd name="connsiteY17" fmla="*/ 4626154 h 5749691"/>
              <a:gd name="connsiteX18" fmla="*/ 2734797 w 8616850"/>
              <a:gd name="connsiteY18" fmla="*/ 4904449 h 5749691"/>
              <a:gd name="connsiteX19" fmla="*/ 3331145 w 8616850"/>
              <a:gd name="connsiteY19" fmla="*/ 4930954 h 5749691"/>
              <a:gd name="connsiteX20" fmla="*/ 3993754 w 8616850"/>
              <a:gd name="connsiteY20" fmla="*/ 5116484 h 5749691"/>
              <a:gd name="connsiteX21" fmla="*/ 4364815 w 8616850"/>
              <a:gd name="connsiteY21" fmla="*/ 5606815 h 5749691"/>
              <a:gd name="connsiteX22" fmla="*/ 5292467 w 8616850"/>
              <a:gd name="connsiteY22" fmla="*/ 5726084 h 5749691"/>
              <a:gd name="connsiteX23" fmla="*/ 5729789 w 8616850"/>
              <a:gd name="connsiteY23" fmla="*/ 5209249 h 5749691"/>
              <a:gd name="connsiteX24" fmla="*/ 6405650 w 8616850"/>
              <a:gd name="connsiteY24" fmla="*/ 5076728 h 5749691"/>
              <a:gd name="connsiteX25" fmla="*/ 6842971 w 8616850"/>
              <a:gd name="connsiteY25" fmla="*/ 4493632 h 5749691"/>
              <a:gd name="connsiteX26" fmla="*/ 7055006 w 8616850"/>
              <a:gd name="connsiteY26" fmla="*/ 3685249 h 5749691"/>
              <a:gd name="connsiteX27" fmla="*/ 7479076 w 8616850"/>
              <a:gd name="connsiteY27" fmla="*/ 3393702 h 5749691"/>
              <a:gd name="connsiteX28" fmla="*/ 7598345 w 8616850"/>
              <a:gd name="connsiteY28" fmla="*/ 2505806 h 5749691"/>
              <a:gd name="connsiteX29" fmla="*/ 8088676 w 8616850"/>
              <a:gd name="connsiteY29" fmla="*/ 2214258 h 5749691"/>
              <a:gd name="connsiteX30" fmla="*/ 8287458 w 8616850"/>
              <a:gd name="connsiteY30" fmla="*/ 1737180 h 5749691"/>
              <a:gd name="connsiteX31" fmla="*/ 8433232 w 8616850"/>
              <a:gd name="connsiteY31" fmla="*/ 1710675 h 5749691"/>
              <a:gd name="connsiteX32" fmla="*/ 8605511 w 8616850"/>
              <a:gd name="connsiteY32" fmla="*/ 1286606 h 5749691"/>
              <a:gd name="connsiteX33" fmla="*/ 8088676 w 8616850"/>
              <a:gd name="connsiteY33" fmla="*/ 1127580 h 5749691"/>
              <a:gd name="connsiteX34" fmla="*/ 7903145 w 8616850"/>
              <a:gd name="connsiteY34" fmla="*/ 637249 h 5749691"/>
              <a:gd name="connsiteX35" fmla="*/ 7492328 w 8616850"/>
              <a:gd name="connsiteY35" fmla="*/ 743267 h 5749691"/>
              <a:gd name="connsiteX36" fmla="*/ 7094763 w 8616850"/>
              <a:gd name="connsiteY36" fmla="*/ 875789 h 5749691"/>
              <a:gd name="connsiteX37" fmla="*/ 6882728 w 8616850"/>
              <a:gd name="connsiteY37" fmla="*/ 610745 h 5749691"/>
              <a:gd name="connsiteX38" fmla="*/ 6392397 w 8616850"/>
              <a:gd name="connsiteY38" fmla="*/ 915545 h 5749691"/>
              <a:gd name="connsiteX39" fmla="*/ 5994832 w 8616850"/>
              <a:gd name="connsiteY39" fmla="*/ 544484 h 5749691"/>
              <a:gd name="connsiteX40" fmla="*/ 5637024 w 8616850"/>
              <a:gd name="connsiteY40" fmla="*/ 199928 h 5749691"/>
              <a:gd name="connsiteX41" fmla="*/ 5212954 w 8616850"/>
              <a:gd name="connsiteY41" fmla="*/ 1145 h 5749691"/>
              <a:gd name="connsiteX42" fmla="*/ 4404571 w 8616850"/>
              <a:gd name="connsiteY42" fmla="*/ 133667 h 5749691"/>
              <a:gd name="connsiteX0" fmla="*/ 4404571 w 8616850"/>
              <a:gd name="connsiteY0" fmla="*/ 133667 h 5749691"/>
              <a:gd name="connsiteX1" fmla="*/ 3808223 w 8616850"/>
              <a:gd name="connsiteY1" fmla="*/ 438466 h 5749691"/>
              <a:gd name="connsiteX2" fmla="*/ 3304641 w 8616850"/>
              <a:gd name="connsiteY2" fmla="*/ 623997 h 5749691"/>
              <a:gd name="connsiteX3" fmla="*/ 2933580 w 8616850"/>
              <a:gd name="connsiteY3" fmla="*/ 889041 h 5749691"/>
              <a:gd name="connsiteX4" fmla="*/ 2138450 w 8616850"/>
              <a:gd name="connsiteY4" fmla="*/ 915545 h 5749691"/>
              <a:gd name="connsiteX5" fmla="*/ 1807145 w 8616850"/>
              <a:gd name="connsiteY5" fmla="*/ 769771 h 5749691"/>
              <a:gd name="connsiteX6" fmla="*/ 1436084 w 8616850"/>
              <a:gd name="connsiteY6" fmla="*/ 637249 h 5749691"/>
              <a:gd name="connsiteX7" fmla="*/ 1038519 w 8616850"/>
              <a:gd name="connsiteY7" fmla="*/ 584241 h 5749691"/>
              <a:gd name="connsiteX8" fmla="*/ 707215 w 8616850"/>
              <a:gd name="connsiteY8" fmla="*/ 756519 h 5749691"/>
              <a:gd name="connsiteX9" fmla="*/ 296397 w 8616850"/>
              <a:gd name="connsiteY9" fmla="*/ 1154084 h 5749691"/>
              <a:gd name="connsiteX10" fmla="*/ 4850 w 8616850"/>
              <a:gd name="connsiteY10" fmla="*/ 1246849 h 5749691"/>
              <a:gd name="connsiteX11" fmla="*/ 534937 w 8616850"/>
              <a:gd name="connsiteY11" fmla="*/ 1723928 h 5749691"/>
              <a:gd name="connsiteX12" fmla="*/ 667458 w 8616850"/>
              <a:gd name="connsiteY12" fmla="*/ 2041980 h 5749691"/>
              <a:gd name="connsiteX13" fmla="*/ 919250 w 8616850"/>
              <a:gd name="connsiteY13" fmla="*/ 2187754 h 5749691"/>
              <a:gd name="connsiteX14" fmla="*/ 959006 w 8616850"/>
              <a:gd name="connsiteY14" fmla="*/ 2797354 h 5749691"/>
              <a:gd name="connsiteX15" fmla="*/ 1356571 w 8616850"/>
              <a:gd name="connsiteY15" fmla="*/ 3181667 h 5749691"/>
              <a:gd name="connsiteX16" fmla="*/ 1449337 w 8616850"/>
              <a:gd name="connsiteY16" fmla="*/ 4096067 h 5749691"/>
              <a:gd name="connsiteX17" fmla="*/ 2058937 w 8616850"/>
              <a:gd name="connsiteY17" fmla="*/ 4626154 h 5749691"/>
              <a:gd name="connsiteX18" fmla="*/ 2734797 w 8616850"/>
              <a:gd name="connsiteY18" fmla="*/ 4904449 h 5749691"/>
              <a:gd name="connsiteX19" fmla="*/ 3331145 w 8616850"/>
              <a:gd name="connsiteY19" fmla="*/ 4930954 h 5749691"/>
              <a:gd name="connsiteX20" fmla="*/ 3993754 w 8616850"/>
              <a:gd name="connsiteY20" fmla="*/ 5116484 h 5749691"/>
              <a:gd name="connsiteX21" fmla="*/ 4364815 w 8616850"/>
              <a:gd name="connsiteY21" fmla="*/ 5606815 h 5749691"/>
              <a:gd name="connsiteX22" fmla="*/ 5292467 w 8616850"/>
              <a:gd name="connsiteY22" fmla="*/ 5726084 h 5749691"/>
              <a:gd name="connsiteX23" fmla="*/ 5729789 w 8616850"/>
              <a:gd name="connsiteY23" fmla="*/ 5209249 h 5749691"/>
              <a:gd name="connsiteX24" fmla="*/ 6405650 w 8616850"/>
              <a:gd name="connsiteY24" fmla="*/ 5076728 h 5749691"/>
              <a:gd name="connsiteX25" fmla="*/ 6842971 w 8616850"/>
              <a:gd name="connsiteY25" fmla="*/ 4493632 h 5749691"/>
              <a:gd name="connsiteX26" fmla="*/ 7055006 w 8616850"/>
              <a:gd name="connsiteY26" fmla="*/ 3685249 h 5749691"/>
              <a:gd name="connsiteX27" fmla="*/ 7479076 w 8616850"/>
              <a:gd name="connsiteY27" fmla="*/ 3393702 h 5749691"/>
              <a:gd name="connsiteX28" fmla="*/ 7598345 w 8616850"/>
              <a:gd name="connsiteY28" fmla="*/ 2505806 h 5749691"/>
              <a:gd name="connsiteX29" fmla="*/ 8088676 w 8616850"/>
              <a:gd name="connsiteY29" fmla="*/ 2214258 h 5749691"/>
              <a:gd name="connsiteX30" fmla="*/ 8287458 w 8616850"/>
              <a:gd name="connsiteY30" fmla="*/ 1737180 h 5749691"/>
              <a:gd name="connsiteX31" fmla="*/ 8433232 w 8616850"/>
              <a:gd name="connsiteY31" fmla="*/ 1710675 h 5749691"/>
              <a:gd name="connsiteX32" fmla="*/ 8605511 w 8616850"/>
              <a:gd name="connsiteY32" fmla="*/ 1286606 h 5749691"/>
              <a:gd name="connsiteX33" fmla="*/ 8088676 w 8616850"/>
              <a:gd name="connsiteY33" fmla="*/ 1127580 h 5749691"/>
              <a:gd name="connsiteX34" fmla="*/ 7903145 w 8616850"/>
              <a:gd name="connsiteY34" fmla="*/ 637249 h 5749691"/>
              <a:gd name="connsiteX35" fmla="*/ 7492328 w 8616850"/>
              <a:gd name="connsiteY35" fmla="*/ 743267 h 5749691"/>
              <a:gd name="connsiteX36" fmla="*/ 7094763 w 8616850"/>
              <a:gd name="connsiteY36" fmla="*/ 875789 h 5749691"/>
              <a:gd name="connsiteX37" fmla="*/ 6882728 w 8616850"/>
              <a:gd name="connsiteY37" fmla="*/ 610745 h 5749691"/>
              <a:gd name="connsiteX38" fmla="*/ 6392397 w 8616850"/>
              <a:gd name="connsiteY38" fmla="*/ 915545 h 5749691"/>
              <a:gd name="connsiteX39" fmla="*/ 5994832 w 8616850"/>
              <a:gd name="connsiteY39" fmla="*/ 544484 h 5749691"/>
              <a:gd name="connsiteX40" fmla="*/ 5637024 w 8616850"/>
              <a:gd name="connsiteY40" fmla="*/ 199928 h 5749691"/>
              <a:gd name="connsiteX41" fmla="*/ 5212954 w 8616850"/>
              <a:gd name="connsiteY41" fmla="*/ 1145 h 5749691"/>
              <a:gd name="connsiteX42" fmla="*/ 4404571 w 8616850"/>
              <a:gd name="connsiteY42" fmla="*/ 133667 h 5749691"/>
              <a:gd name="connsiteX0" fmla="*/ 4404571 w 8616850"/>
              <a:gd name="connsiteY0" fmla="*/ 133667 h 5749691"/>
              <a:gd name="connsiteX1" fmla="*/ 3808223 w 8616850"/>
              <a:gd name="connsiteY1" fmla="*/ 438466 h 5749691"/>
              <a:gd name="connsiteX2" fmla="*/ 3304641 w 8616850"/>
              <a:gd name="connsiteY2" fmla="*/ 623997 h 5749691"/>
              <a:gd name="connsiteX3" fmla="*/ 2933580 w 8616850"/>
              <a:gd name="connsiteY3" fmla="*/ 889041 h 5749691"/>
              <a:gd name="connsiteX4" fmla="*/ 2138450 w 8616850"/>
              <a:gd name="connsiteY4" fmla="*/ 915545 h 5749691"/>
              <a:gd name="connsiteX5" fmla="*/ 1807145 w 8616850"/>
              <a:gd name="connsiteY5" fmla="*/ 769771 h 5749691"/>
              <a:gd name="connsiteX6" fmla="*/ 1436084 w 8616850"/>
              <a:gd name="connsiteY6" fmla="*/ 637249 h 5749691"/>
              <a:gd name="connsiteX7" fmla="*/ 1078276 w 8616850"/>
              <a:gd name="connsiteY7" fmla="*/ 769771 h 5749691"/>
              <a:gd name="connsiteX8" fmla="*/ 707215 w 8616850"/>
              <a:gd name="connsiteY8" fmla="*/ 756519 h 5749691"/>
              <a:gd name="connsiteX9" fmla="*/ 296397 w 8616850"/>
              <a:gd name="connsiteY9" fmla="*/ 1154084 h 5749691"/>
              <a:gd name="connsiteX10" fmla="*/ 4850 w 8616850"/>
              <a:gd name="connsiteY10" fmla="*/ 1246849 h 5749691"/>
              <a:gd name="connsiteX11" fmla="*/ 534937 w 8616850"/>
              <a:gd name="connsiteY11" fmla="*/ 1723928 h 5749691"/>
              <a:gd name="connsiteX12" fmla="*/ 667458 w 8616850"/>
              <a:gd name="connsiteY12" fmla="*/ 2041980 h 5749691"/>
              <a:gd name="connsiteX13" fmla="*/ 919250 w 8616850"/>
              <a:gd name="connsiteY13" fmla="*/ 2187754 h 5749691"/>
              <a:gd name="connsiteX14" fmla="*/ 959006 w 8616850"/>
              <a:gd name="connsiteY14" fmla="*/ 2797354 h 5749691"/>
              <a:gd name="connsiteX15" fmla="*/ 1356571 w 8616850"/>
              <a:gd name="connsiteY15" fmla="*/ 3181667 h 5749691"/>
              <a:gd name="connsiteX16" fmla="*/ 1449337 w 8616850"/>
              <a:gd name="connsiteY16" fmla="*/ 4096067 h 5749691"/>
              <a:gd name="connsiteX17" fmla="*/ 2058937 w 8616850"/>
              <a:gd name="connsiteY17" fmla="*/ 4626154 h 5749691"/>
              <a:gd name="connsiteX18" fmla="*/ 2734797 w 8616850"/>
              <a:gd name="connsiteY18" fmla="*/ 4904449 h 5749691"/>
              <a:gd name="connsiteX19" fmla="*/ 3331145 w 8616850"/>
              <a:gd name="connsiteY19" fmla="*/ 4930954 h 5749691"/>
              <a:gd name="connsiteX20" fmla="*/ 3993754 w 8616850"/>
              <a:gd name="connsiteY20" fmla="*/ 5116484 h 5749691"/>
              <a:gd name="connsiteX21" fmla="*/ 4364815 w 8616850"/>
              <a:gd name="connsiteY21" fmla="*/ 5606815 h 5749691"/>
              <a:gd name="connsiteX22" fmla="*/ 5292467 w 8616850"/>
              <a:gd name="connsiteY22" fmla="*/ 5726084 h 5749691"/>
              <a:gd name="connsiteX23" fmla="*/ 5729789 w 8616850"/>
              <a:gd name="connsiteY23" fmla="*/ 5209249 h 5749691"/>
              <a:gd name="connsiteX24" fmla="*/ 6405650 w 8616850"/>
              <a:gd name="connsiteY24" fmla="*/ 5076728 h 5749691"/>
              <a:gd name="connsiteX25" fmla="*/ 6842971 w 8616850"/>
              <a:gd name="connsiteY25" fmla="*/ 4493632 h 5749691"/>
              <a:gd name="connsiteX26" fmla="*/ 7055006 w 8616850"/>
              <a:gd name="connsiteY26" fmla="*/ 3685249 h 5749691"/>
              <a:gd name="connsiteX27" fmla="*/ 7479076 w 8616850"/>
              <a:gd name="connsiteY27" fmla="*/ 3393702 h 5749691"/>
              <a:gd name="connsiteX28" fmla="*/ 7598345 w 8616850"/>
              <a:gd name="connsiteY28" fmla="*/ 2505806 h 5749691"/>
              <a:gd name="connsiteX29" fmla="*/ 8088676 w 8616850"/>
              <a:gd name="connsiteY29" fmla="*/ 2214258 h 5749691"/>
              <a:gd name="connsiteX30" fmla="*/ 8287458 w 8616850"/>
              <a:gd name="connsiteY30" fmla="*/ 1737180 h 5749691"/>
              <a:gd name="connsiteX31" fmla="*/ 8433232 w 8616850"/>
              <a:gd name="connsiteY31" fmla="*/ 1710675 h 5749691"/>
              <a:gd name="connsiteX32" fmla="*/ 8605511 w 8616850"/>
              <a:gd name="connsiteY32" fmla="*/ 1286606 h 5749691"/>
              <a:gd name="connsiteX33" fmla="*/ 8088676 w 8616850"/>
              <a:gd name="connsiteY33" fmla="*/ 1127580 h 5749691"/>
              <a:gd name="connsiteX34" fmla="*/ 7903145 w 8616850"/>
              <a:gd name="connsiteY34" fmla="*/ 637249 h 5749691"/>
              <a:gd name="connsiteX35" fmla="*/ 7492328 w 8616850"/>
              <a:gd name="connsiteY35" fmla="*/ 743267 h 5749691"/>
              <a:gd name="connsiteX36" fmla="*/ 7094763 w 8616850"/>
              <a:gd name="connsiteY36" fmla="*/ 875789 h 5749691"/>
              <a:gd name="connsiteX37" fmla="*/ 6882728 w 8616850"/>
              <a:gd name="connsiteY37" fmla="*/ 610745 h 5749691"/>
              <a:gd name="connsiteX38" fmla="*/ 6392397 w 8616850"/>
              <a:gd name="connsiteY38" fmla="*/ 915545 h 5749691"/>
              <a:gd name="connsiteX39" fmla="*/ 5994832 w 8616850"/>
              <a:gd name="connsiteY39" fmla="*/ 544484 h 5749691"/>
              <a:gd name="connsiteX40" fmla="*/ 5637024 w 8616850"/>
              <a:gd name="connsiteY40" fmla="*/ 199928 h 5749691"/>
              <a:gd name="connsiteX41" fmla="*/ 5212954 w 8616850"/>
              <a:gd name="connsiteY41" fmla="*/ 1145 h 5749691"/>
              <a:gd name="connsiteX42" fmla="*/ 4404571 w 8616850"/>
              <a:gd name="connsiteY42" fmla="*/ 133667 h 5749691"/>
              <a:gd name="connsiteX0" fmla="*/ 4404571 w 8608255"/>
              <a:gd name="connsiteY0" fmla="*/ 133667 h 5749691"/>
              <a:gd name="connsiteX1" fmla="*/ 3808223 w 8608255"/>
              <a:gd name="connsiteY1" fmla="*/ 438466 h 5749691"/>
              <a:gd name="connsiteX2" fmla="*/ 3304641 w 8608255"/>
              <a:gd name="connsiteY2" fmla="*/ 623997 h 5749691"/>
              <a:gd name="connsiteX3" fmla="*/ 2933580 w 8608255"/>
              <a:gd name="connsiteY3" fmla="*/ 889041 h 5749691"/>
              <a:gd name="connsiteX4" fmla="*/ 2138450 w 8608255"/>
              <a:gd name="connsiteY4" fmla="*/ 915545 h 5749691"/>
              <a:gd name="connsiteX5" fmla="*/ 1807145 w 8608255"/>
              <a:gd name="connsiteY5" fmla="*/ 769771 h 5749691"/>
              <a:gd name="connsiteX6" fmla="*/ 1436084 w 8608255"/>
              <a:gd name="connsiteY6" fmla="*/ 637249 h 5749691"/>
              <a:gd name="connsiteX7" fmla="*/ 1078276 w 8608255"/>
              <a:gd name="connsiteY7" fmla="*/ 769771 h 5749691"/>
              <a:gd name="connsiteX8" fmla="*/ 707215 w 8608255"/>
              <a:gd name="connsiteY8" fmla="*/ 756519 h 5749691"/>
              <a:gd name="connsiteX9" fmla="*/ 296397 w 8608255"/>
              <a:gd name="connsiteY9" fmla="*/ 1154084 h 5749691"/>
              <a:gd name="connsiteX10" fmla="*/ 4850 w 8608255"/>
              <a:gd name="connsiteY10" fmla="*/ 1246849 h 5749691"/>
              <a:gd name="connsiteX11" fmla="*/ 534937 w 8608255"/>
              <a:gd name="connsiteY11" fmla="*/ 1723928 h 5749691"/>
              <a:gd name="connsiteX12" fmla="*/ 667458 w 8608255"/>
              <a:gd name="connsiteY12" fmla="*/ 2041980 h 5749691"/>
              <a:gd name="connsiteX13" fmla="*/ 919250 w 8608255"/>
              <a:gd name="connsiteY13" fmla="*/ 2187754 h 5749691"/>
              <a:gd name="connsiteX14" fmla="*/ 959006 w 8608255"/>
              <a:gd name="connsiteY14" fmla="*/ 2797354 h 5749691"/>
              <a:gd name="connsiteX15" fmla="*/ 1356571 w 8608255"/>
              <a:gd name="connsiteY15" fmla="*/ 3181667 h 5749691"/>
              <a:gd name="connsiteX16" fmla="*/ 1449337 w 8608255"/>
              <a:gd name="connsiteY16" fmla="*/ 4096067 h 5749691"/>
              <a:gd name="connsiteX17" fmla="*/ 2058937 w 8608255"/>
              <a:gd name="connsiteY17" fmla="*/ 4626154 h 5749691"/>
              <a:gd name="connsiteX18" fmla="*/ 2734797 w 8608255"/>
              <a:gd name="connsiteY18" fmla="*/ 4904449 h 5749691"/>
              <a:gd name="connsiteX19" fmla="*/ 3331145 w 8608255"/>
              <a:gd name="connsiteY19" fmla="*/ 4930954 h 5749691"/>
              <a:gd name="connsiteX20" fmla="*/ 3993754 w 8608255"/>
              <a:gd name="connsiteY20" fmla="*/ 5116484 h 5749691"/>
              <a:gd name="connsiteX21" fmla="*/ 4364815 w 8608255"/>
              <a:gd name="connsiteY21" fmla="*/ 5606815 h 5749691"/>
              <a:gd name="connsiteX22" fmla="*/ 5292467 w 8608255"/>
              <a:gd name="connsiteY22" fmla="*/ 5726084 h 5749691"/>
              <a:gd name="connsiteX23" fmla="*/ 5729789 w 8608255"/>
              <a:gd name="connsiteY23" fmla="*/ 5209249 h 5749691"/>
              <a:gd name="connsiteX24" fmla="*/ 6405650 w 8608255"/>
              <a:gd name="connsiteY24" fmla="*/ 5076728 h 5749691"/>
              <a:gd name="connsiteX25" fmla="*/ 6842971 w 8608255"/>
              <a:gd name="connsiteY25" fmla="*/ 4493632 h 5749691"/>
              <a:gd name="connsiteX26" fmla="*/ 7055006 w 8608255"/>
              <a:gd name="connsiteY26" fmla="*/ 3685249 h 5749691"/>
              <a:gd name="connsiteX27" fmla="*/ 7479076 w 8608255"/>
              <a:gd name="connsiteY27" fmla="*/ 3393702 h 5749691"/>
              <a:gd name="connsiteX28" fmla="*/ 7598345 w 8608255"/>
              <a:gd name="connsiteY28" fmla="*/ 2505806 h 5749691"/>
              <a:gd name="connsiteX29" fmla="*/ 8088676 w 8608255"/>
              <a:gd name="connsiteY29" fmla="*/ 2214258 h 5749691"/>
              <a:gd name="connsiteX30" fmla="*/ 8287458 w 8608255"/>
              <a:gd name="connsiteY30" fmla="*/ 1737180 h 5749691"/>
              <a:gd name="connsiteX31" fmla="*/ 8433232 w 8608255"/>
              <a:gd name="connsiteY31" fmla="*/ 1710675 h 5749691"/>
              <a:gd name="connsiteX32" fmla="*/ 8605511 w 8608255"/>
              <a:gd name="connsiteY32" fmla="*/ 1286606 h 5749691"/>
              <a:gd name="connsiteX33" fmla="*/ 8287459 w 8608255"/>
              <a:gd name="connsiteY33" fmla="*/ 862537 h 5749691"/>
              <a:gd name="connsiteX34" fmla="*/ 7903145 w 8608255"/>
              <a:gd name="connsiteY34" fmla="*/ 637249 h 5749691"/>
              <a:gd name="connsiteX35" fmla="*/ 7492328 w 8608255"/>
              <a:gd name="connsiteY35" fmla="*/ 743267 h 5749691"/>
              <a:gd name="connsiteX36" fmla="*/ 7094763 w 8608255"/>
              <a:gd name="connsiteY36" fmla="*/ 875789 h 5749691"/>
              <a:gd name="connsiteX37" fmla="*/ 6882728 w 8608255"/>
              <a:gd name="connsiteY37" fmla="*/ 610745 h 5749691"/>
              <a:gd name="connsiteX38" fmla="*/ 6392397 w 8608255"/>
              <a:gd name="connsiteY38" fmla="*/ 915545 h 5749691"/>
              <a:gd name="connsiteX39" fmla="*/ 5994832 w 8608255"/>
              <a:gd name="connsiteY39" fmla="*/ 544484 h 5749691"/>
              <a:gd name="connsiteX40" fmla="*/ 5637024 w 8608255"/>
              <a:gd name="connsiteY40" fmla="*/ 199928 h 5749691"/>
              <a:gd name="connsiteX41" fmla="*/ 5212954 w 8608255"/>
              <a:gd name="connsiteY41" fmla="*/ 1145 h 5749691"/>
              <a:gd name="connsiteX42" fmla="*/ 4404571 w 8608255"/>
              <a:gd name="connsiteY42" fmla="*/ 133667 h 5749691"/>
              <a:gd name="connsiteX0" fmla="*/ 4404571 w 8673818"/>
              <a:gd name="connsiteY0" fmla="*/ 133667 h 5749691"/>
              <a:gd name="connsiteX1" fmla="*/ 3808223 w 8673818"/>
              <a:gd name="connsiteY1" fmla="*/ 438466 h 5749691"/>
              <a:gd name="connsiteX2" fmla="*/ 3304641 w 8673818"/>
              <a:gd name="connsiteY2" fmla="*/ 623997 h 5749691"/>
              <a:gd name="connsiteX3" fmla="*/ 2933580 w 8673818"/>
              <a:gd name="connsiteY3" fmla="*/ 889041 h 5749691"/>
              <a:gd name="connsiteX4" fmla="*/ 2138450 w 8673818"/>
              <a:gd name="connsiteY4" fmla="*/ 915545 h 5749691"/>
              <a:gd name="connsiteX5" fmla="*/ 1807145 w 8673818"/>
              <a:gd name="connsiteY5" fmla="*/ 769771 h 5749691"/>
              <a:gd name="connsiteX6" fmla="*/ 1436084 w 8673818"/>
              <a:gd name="connsiteY6" fmla="*/ 637249 h 5749691"/>
              <a:gd name="connsiteX7" fmla="*/ 1078276 w 8673818"/>
              <a:gd name="connsiteY7" fmla="*/ 769771 h 5749691"/>
              <a:gd name="connsiteX8" fmla="*/ 707215 w 8673818"/>
              <a:gd name="connsiteY8" fmla="*/ 756519 h 5749691"/>
              <a:gd name="connsiteX9" fmla="*/ 296397 w 8673818"/>
              <a:gd name="connsiteY9" fmla="*/ 1154084 h 5749691"/>
              <a:gd name="connsiteX10" fmla="*/ 4850 w 8673818"/>
              <a:gd name="connsiteY10" fmla="*/ 1246849 h 5749691"/>
              <a:gd name="connsiteX11" fmla="*/ 534937 w 8673818"/>
              <a:gd name="connsiteY11" fmla="*/ 1723928 h 5749691"/>
              <a:gd name="connsiteX12" fmla="*/ 667458 w 8673818"/>
              <a:gd name="connsiteY12" fmla="*/ 2041980 h 5749691"/>
              <a:gd name="connsiteX13" fmla="*/ 919250 w 8673818"/>
              <a:gd name="connsiteY13" fmla="*/ 2187754 h 5749691"/>
              <a:gd name="connsiteX14" fmla="*/ 959006 w 8673818"/>
              <a:gd name="connsiteY14" fmla="*/ 2797354 h 5749691"/>
              <a:gd name="connsiteX15" fmla="*/ 1356571 w 8673818"/>
              <a:gd name="connsiteY15" fmla="*/ 3181667 h 5749691"/>
              <a:gd name="connsiteX16" fmla="*/ 1449337 w 8673818"/>
              <a:gd name="connsiteY16" fmla="*/ 4096067 h 5749691"/>
              <a:gd name="connsiteX17" fmla="*/ 2058937 w 8673818"/>
              <a:gd name="connsiteY17" fmla="*/ 4626154 h 5749691"/>
              <a:gd name="connsiteX18" fmla="*/ 2734797 w 8673818"/>
              <a:gd name="connsiteY18" fmla="*/ 4904449 h 5749691"/>
              <a:gd name="connsiteX19" fmla="*/ 3331145 w 8673818"/>
              <a:gd name="connsiteY19" fmla="*/ 4930954 h 5749691"/>
              <a:gd name="connsiteX20" fmla="*/ 3993754 w 8673818"/>
              <a:gd name="connsiteY20" fmla="*/ 5116484 h 5749691"/>
              <a:gd name="connsiteX21" fmla="*/ 4364815 w 8673818"/>
              <a:gd name="connsiteY21" fmla="*/ 5606815 h 5749691"/>
              <a:gd name="connsiteX22" fmla="*/ 5292467 w 8673818"/>
              <a:gd name="connsiteY22" fmla="*/ 5726084 h 5749691"/>
              <a:gd name="connsiteX23" fmla="*/ 5729789 w 8673818"/>
              <a:gd name="connsiteY23" fmla="*/ 5209249 h 5749691"/>
              <a:gd name="connsiteX24" fmla="*/ 6405650 w 8673818"/>
              <a:gd name="connsiteY24" fmla="*/ 5076728 h 5749691"/>
              <a:gd name="connsiteX25" fmla="*/ 6842971 w 8673818"/>
              <a:gd name="connsiteY25" fmla="*/ 4493632 h 5749691"/>
              <a:gd name="connsiteX26" fmla="*/ 7055006 w 8673818"/>
              <a:gd name="connsiteY26" fmla="*/ 3685249 h 5749691"/>
              <a:gd name="connsiteX27" fmla="*/ 7479076 w 8673818"/>
              <a:gd name="connsiteY27" fmla="*/ 3393702 h 5749691"/>
              <a:gd name="connsiteX28" fmla="*/ 7598345 w 8673818"/>
              <a:gd name="connsiteY28" fmla="*/ 2505806 h 5749691"/>
              <a:gd name="connsiteX29" fmla="*/ 8088676 w 8673818"/>
              <a:gd name="connsiteY29" fmla="*/ 2214258 h 5749691"/>
              <a:gd name="connsiteX30" fmla="*/ 8287458 w 8673818"/>
              <a:gd name="connsiteY30" fmla="*/ 1737180 h 5749691"/>
              <a:gd name="connsiteX31" fmla="*/ 8433232 w 8673818"/>
              <a:gd name="connsiteY31" fmla="*/ 1710675 h 5749691"/>
              <a:gd name="connsiteX32" fmla="*/ 8671772 w 8673818"/>
              <a:gd name="connsiteY32" fmla="*/ 1114327 h 5749691"/>
              <a:gd name="connsiteX33" fmla="*/ 8287459 w 8673818"/>
              <a:gd name="connsiteY33" fmla="*/ 862537 h 5749691"/>
              <a:gd name="connsiteX34" fmla="*/ 7903145 w 8673818"/>
              <a:gd name="connsiteY34" fmla="*/ 637249 h 5749691"/>
              <a:gd name="connsiteX35" fmla="*/ 7492328 w 8673818"/>
              <a:gd name="connsiteY35" fmla="*/ 743267 h 5749691"/>
              <a:gd name="connsiteX36" fmla="*/ 7094763 w 8673818"/>
              <a:gd name="connsiteY36" fmla="*/ 875789 h 5749691"/>
              <a:gd name="connsiteX37" fmla="*/ 6882728 w 8673818"/>
              <a:gd name="connsiteY37" fmla="*/ 610745 h 5749691"/>
              <a:gd name="connsiteX38" fmla="*/ 6392397 w 8673818"/>
              <a:gd name="connsiteY38" fmla="*/ 915545 h 5749691"/>
              <a:gd name="connsiteX39" fmla="*/ 5994832 w 8673818"/>
              <a:gd name="connsiteY39" fmla="*/ 544484 h 5749691"/>
              <a:gd name="connsiteX40" fmla="*/ 5637024 w 8673818"/>
              <a:gd name="connsiteY40" fmla="*/ 199928 h 5749691"/>
              <a:gd name="connsiteX41" fmla="*/ 5212954 w 8673818"/>
              <a:gd name="connsiteY41" fmla="*/ 1145 h 5749691"/>
              <a:gd name="connsiteX42" fmla="*/ 4404571 w 8673818"/>
              <a:gd name="connsiteY42" fmla="*/ 133667 h 5749691"/>
              <a:gd name="connsiteX0" fmla="*/ 4404571 w 8674353"/>
              <a:gd name="connsiteY0" fmla="*/ 133667 h 5749691"/>
              <a:gd name="connsiteX1" fmla="*/ 3808223 w 8674353"/>
              <a:gd name="connsiteY1" fmla="*/ 438466 h 5749691"/>
              <a:gd name="connsiteX2" fmla="*/ 3304641 w 8674353"/>
              <a:gd name="connsiteY2" fmla="*/ 623997 h 5749691"/>
              <a:gd name="connsiteX3" fmla="*/ 2933580 w 8674353"/>
              <a:gd name="connsiteY3" fmla="*/ 889041 h 5749691"/>
              <a:gd name="connsiteX4" fmla="*/ 2138450 w 8674353"/>
              <a:gd name="connsiteY4" fmla="*/ 915545 h 5749691"/>
              <a:gd name="connsiteX5" fmla="*/ 1807145 w 8674353"/>
              <a:gd name="connsiteY5" fmla="*/ 769771 h 5749691"/>
              <a:gd name="connsiteX6" fmla="*/ 1436084 w 8674353"/>
              <a:gd name="connsiteY6" fmla="*/ 637249 h 5749691"/>
              <a:gd name="connsiteX7" fmla="*/ 1078276 w 8674353"/>
              <a:gd name="connsiteY7" fmla="*/ 769771 h 5749691"/>
              <a:gd name="connsiteX8" fmla="*/ 707215 w 8674353"/>
              <a:gd name="connsiteY8" fmla="*/ 756519 h 5749691"/>
              <a:gd name="connsiteX9" fmla="*/ 296397 w 8674353"/>
              <a:gd name="connsiteY9" fmla="*/ 1154084 h 5749691"/>
              <a:gd name="connsiteX10" fmla="*/ 4850 w 8674353"/>
              <a:gd name="connsiteY10" fmla="*/ 1246849 h 5749691"/>
              <a:gd name="connsiteX11" fmla="*/ 534937 w 8674353"/>
              <a:gd name="connsiteY11" fmla="*/ 1723928 h 5749691"/>
              <a:gd name="connsiteX12" fmla="*/ 667458 w 8674353"/>
              <a:gd name="connsiteY12" fmla="*/ 2041980 h 5749691"/>
              <a:gd name="connsiteX13" fmla="*/ 919250 w 8674353"/>
              <a:gd name="connsiteY13" fmla="*/ 2187754 h 5749691"/>
              <a:gd name="connsiteX14" fmla="*/ 959006 w 8674353"/>
              <a:gd name="connsiteY14" fmla="*/ 2797354 h 5749691"/>
              <a:gd name="connsiteX15" fmla="*/ 1356571 w 8674353"/>
              <a:gd name="connsiteY15" fmla="*/ 3181667 h 5749691"/>
              <a:gd name="connsiteX16" fmla="*/ 1449337 w 8674353"/>
              <a:gd name="connsiteY16" fmla="*/ 4096067 h 5749691"/>
              <a:gd name="connsiteX17" fmla="*/ 2058937 w 8674353"/>
              <a:gd name="connsiteY17" fmla="*/ 4626154 h 5749691"/>
              <a:gd name="connsiteX18" fmla="*/ 2734797 w 8674353"/>
              <a:gd name="connsiteY18" fmla="*/ 4904449 h 5749691"/>
              <a:gd name="connsiteX19" fmla="*/ 3331145 w 8674353"/>
              <a:gd name="connsiteY19" fmla="*/ 4930954 h 5749691"/>
              <a:gd name="connsiteX20" fmla="*/ 3993754 w 8674353"/>
              <a:gd name="connsiteY20" fmla="*/ 5116484 h 5749691"/>
              <a:gd name="connsiteX21" fmla="*/ 4364815 w 8674353"/>
              <a:gd name="connsiteY21" fmla="*/ 5606815 h 5749691"/>
              <a:gd name="connsiteX22" fmla="*/ 5292467 w 8674353"/>
              <a:gd name="connsiteY22" fmla="*/ 5726084 h 5749691"/>
              <a:gd name="connsiteX23" fmla="*/ 5729789 w 8674353"/>
              <a:gd name="connsiteY23" fmla="*/ 5209249 h 5749691"/>
              <a:gd name="connsiteX24" fmla="*/ 6405650 w 8674353"/>
              <a:gd name="connsiteY24" fmla="*/ 5076728 h 5749691"/>
              <a:gd name="connsiteX25" fmla="*/ 6842971 w 8674353"/>
              <a:gd name="connsiteY25" fmla="*/ 4493632 h 5749691"/>
              <a:gd name="connsiteX26" fmla="*/ 7055006 w 8674353"/>
              <a:gd name="connsiteY26" fmla="*/ 3685249 h 5749691"/>
              <a:gd name="connsiteX27" fmla="*/ 7479076 w 8674353"/>
              <a:gd name="connsiteY27" fmla="*/ 3393702 h 5749691"/>
              <a:gd name="connsiteX28" fmla="*/ 7598345 w 8674353"/>
              <a:gd name="connsiteY28" fmla="*/ 2505806 h 5749691"/>
              <a:gd name="connsiteX29" fmla="*/ 8088676 w 8674353"/>
              <a:gd name="connsiteY29" fmla="*/ 2214258 h 5749691"/>
              <a:gd name="connsiteX30" fmla="*/ 8009162 w 8674353"/>
              <a:gd name="connsiteY30" fmla="*/ 1737180 h 5749691"/>
              <a:gd name="connsiteX31" fmla="*/ 8433232 w 8674353"/>
              <a:gd name="connsiteY31" fmla="*/ 1710675 h 5749691"/>
              <a:gd name="connsiteX32" fmla="*/ 8671772 w 8674353"/>
              <a:gd name="connsiteY32" fmla="*/ 1114327 h 5749691"/>
              <a:gd name="connsiteX33" fmla="*/ 8287459 w 8674353"/>
              <a:gd name="connsiteY33" fmla="*/ 862537 h 5749691"/>
              <a:gd name="connsiteX34" fmla="*/ 7903145 w 8674353"/>
              <a:gd name="connsiteY34" fmla="*/ 637249 h 5749691"/>
              <a:gd name="connsiteX35" fmla="*/ 7492328 w 8674353"/>
              <a:gd name="connsiteY35" fmla="*/ 743267 h 5749691"/>
              <a:gd name="connsiteX36" fmla="*/ 7094763 w 8674353"/>
              <a:gd name="connsiteY36" fmla="*/ 875789 h 5749691"/>
              <a:gd name="connsiteX37" fmla="*/ 6882728 w 8674353"/>
              <a:gd name="connsiteY37" fmla="*/ 610745 h 5749691"/>
              <a:gd name="connsiteX38" fmla="*/ 6392397 w 8674353"/>
              <a:gd name="connsiteY38" fmla="*/ 915545 h 5749691"/>
              <a:gd name="connsiteX39" fmla="*/ 5994832 w 8674353"/>
              <a:gd name="connsiteY39" fmla="*/ 544484 h 5749691"/>
              <a:gd name="connsiteX40" fmla="*/ 5637024 w 8674353"/>
              <a:gd name="connsiteY40" fmla="*/ 199928 h 5749691"/>
              <a:gd name="connsiteX41" fmla="*/ 5212954 w 8674353"/>
              <a:gd name="connsiteY41" fmla="*/ 1145 h 5749691"/>
              <a:gd name="connsiteX42" fmla="*/ 4404571 w 8674353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055006 w 8672587"/>
              <a:gd name="connsiteY26" fmla="*/ 3685249 h 5749691"/>
              <a:gd name="connsiteX27" fmla="*/ 7479076 w 8672587"/>
              <a:gd name="connsiteY27" fmla="*/ 3393702 h 5749691"/>
              <a:gd name="connsiteX28" fmla="*/ 7598345 w 8672587"/>
              <a:gd name="connsiteY28" fmla="*/ 2505806 h 5749691"/>
              <a:gd name="connsiteX29" fmla="*/ 8088676 w 8672587"/>
              <a:gd name="connsiteY29" fmla="*/ 2214258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055006 w 8672587"/>
              <a:gd name="connsiteY26" fmla="*/ 3685249 h 5749691"/>
              <a:gd name="connsiteX27" fmla="*/ 7479076 w 8672587"/>
              <a:gd name="connsiteY27" fmla="*/ 3393702 h 5749691"/>
              <a:gd name="connsiteX28" fmla="*/ 7598345 w 8672587"/>
              <a:gd name="connsiteY28" fmla="*/ 2505806 h 5749691"/>
              <a:gd name="connsiteX29" fmla="*/ 7903145 w 8672587"/>
              <a:gd name="connsiteY29" fmla="*/ 2240762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055006 w 8672587"/>
              <a:gd name="connsiteY26" fmla="*/ 3685249 h 5749691"/>
              <a:gd name="connsiteX27" fmla="*/ 7677858 w 8672587"/>
              <a:gd name="connsiteY27" fmla="*/ 3618989 h 5749691"/>
              <a:gd name="connsiteX28" fmla="*/ 7598345 w 8672587"/>
              <a:gd name="connsiteY28" fmla="*/ 2505806 h 5749691"/>
              <a:gd name="connsiteX29" fmla="*/ 7903145 w 8672587"/>
              <a:gd name="connsiteY29" fmla="*/ 2240762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055006 w 8672587"/>
              <a:gd name="connsiteY26" fmla="*/ 3685249 h 5749691"/>
              <a:gd name="connsiteX27" fmla="*/ 7677858 w 8672587"/>
              <a:gd name="connsiteY27" fmla="*/ 3618989 h 5749691"/>
              <a:gd name="connsiteX28" fmla="*/ 7598345 w 8672587"/>
              <a:gd name="connsiteY28" fmla="*/ 2505806 h 5749691"/>
              <a:gd name="connsiteX29" fmla="*/ 8035667 w 8672587"/>
              <a:gd name="connsiteY29" fmla="*/ 2413041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055006 w 8672587"/>
              <a:gd name="connsiteY26" fmla="*/ 3685249 h 5749691"/>
              <a:gd name="connsiteX27" fmla="*/ 7677858 w 8672587"/>
              <a:gd name="connsiteY27" fmla="*/ 3618989 h 5749691"/>
              <a:gd name="connsiteX28" fmla="*/ 7797128 w 8672587"/>
              <a:gd name="connsiteY28" fmla="*/ 3009389 h 5749691"/>
              <a:gd name="connsiteX29" fmla="*/ 8035667 w 8672587"/>
              <a:gd name="connsiteY29" fmla="*/ 2413041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4493632 h 5749691"/>
              <a:gd name="connsiteX26" fmla="*/ 7333302 w 8672587"/>
              <a:gd name="connsiteY26" fmla="*/ 3751510 h 5749691"/>
              <a:gd name="connsiteX27" fmla="*/ 7677858 w 8672587"/>
              <a:gd name="connsiteY27" fmla="*/ 3618989 h 5749691"/>
              <a:gd name="connsiteX28" fmla="*/ 7797128 w 8672587"/>
              <a:gd name="connsiteY28" fmla="*/ 3009389 h 5749691"/>
              <a:gd name="connsiteX29" fmla="*/ 8035667 w 8672587"/>
              <a:gd name="connsiteY29" fmla="*/ 2413041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7161023 w 8672587"/>
              <a:gd name="connsiteY25" fmla="*/ 4758676 h 5749691"/>
              <a:gd name="connsiteX26" fmla="*/ 7333302 w 8672587"/>
              <a:gd name="connsiteY26" fmla="*/ 3751510 h 5749691"/>
              <a:gd name="connsiteX27" fmla="*/ 7677858 w 8672587"/>
              <a:gd name="connsiteY27" fmla="*/ 3618989 h 5749691"/>
              <a:gd name="connsiteX28" fmla="*/ 7797128 w 8672587"/>
              <a:gd name="connsiteY28" fmla="*/ 3009389 h 5749691"/>
              <a:gd name="connsiteX29" fmla="*/ 8035667 w 8672587"/>
              <a:gd name="connsiteY29" fmla="*/ 2413041 h 5749691"/>
              <a:gd name="connsiteX30" fmla="*/ 8009162 w 8672587"/>
              <a:gd name="connsiteY30" fmla="*/ 1737180 h 5749691"/>
              <a:gd name="connsiteX31" fmla="*/ 8181441 w 8672587"/>
              <a:gd name="connsiteY31" fmla="*/ 1472136 h 5749691"/>
              <a:gd name="connsiteX32" fmla="*/ 8671772 w 8672587"/>
              <a:gd name="connsiteY32" fmla="*/ 1114327 h 5749691"/>
              <a:gd name="connsiteX33" fmla="*/ 8287459 w 8672587"/>
              <a:gd name="connsiteY33" fmla="*/ 862537 h 5749691"/>
              <a:gd name="connsiteX34" fmla="*/ 7903145 w 8672587"/>
              <a:gd name="connsiteY34" fmla="*/ 637249 h 5749691"/>
              <a:gd name="connsiteX35" fmla="*/ 7492328 w 8672587"/>
              <a:gd name="connsiteY35" fmla="*/ 743267 h 5749691"/>
              <a:gd name="connsiteX36" fmla="*/ 7094763 w 8672587"/>
              <a:gd name="connsiteY36" fmla="*/ 875789 h 5749691"/>
              <a:gd name="connsiteX37" fmla="*/ 6882728 w 8672587"/>
              <a:gd name="connsiteY37" fmla="*/ 610745 h 5749691"/>
              <a:gd name="connsiteX38" fmla="*/ 6392397 w 8672587"/>
              <a:gd name="connsiteY38" fmla="*/ 915545 h 5749691"/>
              <a:gd name="connsiteX39" fmla="*/ 5994832 w 8672587"/>
              <a:gd name="connsiteY39" fmla="*/ 544484 h 5749691"/>
              <a:gd name="connsiteX40" fmla="*/ 5637024 w 8672587"/>
              <a:gd name="connsiteY40" fmla="*/ 199928 h 5749691"/>
              <a:gd name="connsiteX41" fmla="*/ 5212954 w 8672587"/>
              <a:gd name="connsiteY41" fmla="*/ 1145 h 5749691"/>
              <a:gd name="connsiteX42" fmla="*/ 4404571 w 8672587"/>
              <a:gd name="connsiteY42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05650 w 8672587"/>
              <a:gd name="connsiteY24" fmla="*/ 5076728 h 5749691"/>
              <a:gd name="connsiteX25" fmla="*/ 6842971 w 8672587"/>
              <a:gd name="connsiteY25" fmla="*/ 5235754 h 5749691"/>
              <a:gd name="connsiteX26" fmla="*/ 7161023 w 8672587"/>
              <a:gd name="connsiteY26" fmla="*/ 4758676 h 5749691"/>
              <a:gd name="connsiteX27" fmla="*/ 7333302 w 8672587"/>
              <a:gd name="connsiteY27" fmla="*/ 3751510 h 5749691"/>
              <a:gd name="connsiteX28" fmla="*/ 7677858 w 8672587"/>
              <a:gd name="connsiteY28" fmla="*/ 3618989 h 5749691"/>
              <a:gd name="connsiteX29" fmla="*/ 7797128 w 8672587"/>
              <a:gd name="connsiteY29" fmla="*/ 3009389 h 5749691"/>
              <a:gd name="connsiteX30" fmla="*/ 8035667 w 8672587"/>
              <a:gd name="connsiteY30" fmla="*/ 2413041 h 5749691"/>
              <a:gd name="connsiteX31" fmla="*/ 8009162 w 8672587"/>
              <a:gd name="connsiteY31" fmla="*/ 1737180 h 5749691"/>
              <a:gd name="connsiteX32" fmla="*/ 8181441 w 8672587"/>
              <a:gd name="connsiteY32" fmla="*/ 1472136 h 5749691"/>
              <a:gd name="connsiteX33" fmla="*/ 8671772 w 8672587"/>
              <a:gd name="connsiteY33" fmla="*/ 1114327 h 5749691"/>
              <a:gd name="connsiteX34" fmla="*/ 8287459 w 8672587"/>
              <a:gd name="connsiteY34" fmla="*/ 862537 h 5749691"/>
              <a:gd name="connsiteX35" fmla="*/ 7903145 w 8672587"/>
              <a:gd name="connsiteY35" fmla="*/ 637249 h 5749691"/>
              <a:gd name="connsiteX36" fmla="*/ 7492328 w 8672587"/>
              <a:gd name="connsiteY36" fmla="*/ 743267 h 5749691"/>
              <a:gd name="connsiteX37" fmla="*/ 7094763 w 8672587"/>
              <a:gd name="connsiteY37" fmla="*/ 875789 h 5749691"/>
              <a:gd name="connsiteX38" fmla="*/ 6882728 w 8672587"/>
              <a:gd name="connsiteY38" fmla="*/ 610745 h 5749691"/>
              <a:gd name="connsiteX39" fmla="*/ 6392397 w 8672587"/>
              <a:gd name="connsiteY39" fmla="*/ 915545 h 5749691"/>
              <a:gd name="connsiteX40" fmla="*/ 5994832 w 8672587"/>
              <a:gd name="connsiteY40" fmla="*/ 544484 h 5749691"/>
              <a:gd name="connsiteX41" fmla="*/ 5637024 w 8672587"/>
              <a:gd name="connsiteY41" fmla="*/ 199928 h 5749691"/>
              <a:gd name="connsiteX42" fmla="*/ 5212954 w 8672587"/>
              <a:gd name="connsiteY42" fmla="*/ 1145 h 5749691"/>
              <a:gd name="connsiteX43" fmla="*/ 4404571 w 8672587"/>
              <a:gd name="connsiteY43" fmla="*/ 133667 h 5749691"/>
              <a:gd name="connsiteX0" fmla="*/ 4404571 w 8672587"/>
              <a:gd name="connsiteY0" fmla="*/ 133667 h 5749691"/>
              <a:gd name="connsiteX1" fmla="*/ 3808223 w 8672587"/>
              <a:gd name="connsiteY1" fmla="*/ 438466 h 5749691"/>
              <a:gd name="connsiteX2" fmla="*/ 3304641 w 8672587"/>
              <a:gd name="connsiteY2" fmla="*/ 623997 h 5749691"/>
              <a:gd name="connsiteX3" fmla="*/ 2933580 w 8672587"/>
              <a:gd name="connsiteY3" fmla="*/ 889041 h 5749691"/>
              <a:gd name="connsiteX4" fmla="*/ 2138450 w 8672587"/>
              <a:gd name="connsiteY4" fmla="*/ 915545 h 5749691"/>
              <a:gd name="connsiteX5" fmla="*/ 1807145 w 8672587"/>
              <a:gd name="connsiteY5" fmla="*/ 769771 h 5749691"/>
              <a:gd name="connsiteX6" fmla="*/ 1436084 w 8672587"/>
              <a:gd name="connsiteY6" fmla="*/ 637249 h 5749691"/>
              <a:gd name="connsiteX7" fmla="*/ 1078276 w 8672587"/>
              <a:gd name="connsiteY7" fmla="*/ 769771 h 5749691"/>
              <a:gd name="connsiteX8" fmla="*/ 707215 w 8672587"/>
              <a:gd name="connsiteY8" fmla="*/ 756519 h 5749691"/>
              <a:gd name="connsiteX9" fmla="*/ 296397 w 8672587"/>
              <a:gd name="connsiteY9" fmla="*/ 1154084 h 5749691"/>
              <a:gd name="connsiteX10" fmla="*/ 4850 w 8672587"/>
              <a:gd name="connsiteY10" fmla="*/ 1246849 h 5749691"/>
              <a:gd name="connsiteX11" fmla="*/ 534937 w 8672587"/>
              <a:gd name="connsiteY11" fmla="*/ 1723928 h 5749691"/>
              <a:gd name="connsiteX12" fmla="*/ 667458 w 8672587"/>
              <a:gd name="connsiteY12" fmla="*/ 2041980 h 5749691"/>
              <a:gd name="connsiteX13" fmla="*/ 919250 w 8672587"/>
              <a:gd name="connsiteY13" fmla="*/ 2187754 h 5749691"/>
              <a:gd name="connsiteX14" fmla="*/ 959006 w 8672587"/>
              <a:gd name="connsiteY14" fmla="*/ 2797354 h 5749691"/>
              <a:gd name="connsiteX15" fmla="*/ 1356571 w 8672587"/>
              <a:gd name="connsiteY15" fmla="*/ 3181667 h 5749691"/>
              <a:gd name="connsiteX16" fmla="*/ 1449337 w 8672587"/>
              <a:gd name="connsiteY16" fmla="*/ 4096067 h 5749691"/>
              <a:gd name="connsiteX17" fmla="*/ 2058937 w 8672587"/>
              <a:gd name="connsiteY17" fmla="*/ 4626154 h 5749691"/>
              <a:gd name="connsiteX18" fmla="*/ 2734797 w 8672587"/>
              <a:gd name="connsiteY18" fmla="*/ 4904449 h 5749691"/>
              <a:gd name="connsiteX19" fmla="*/ 3331145 w 8672587"/>
              <a:gd name="connsiteY19" fmla="*/ 4930954 h 5749691"/>
              <a:gd name="connsiteX20" fmla="*/ 3993754 w 8672587"/>
              <a:gd name="connsiteY20" fmla="*/ 5116484 h 5749691"/>
              <a:gd name="connsiteX21" fmla="*/ 4364815 w 8672587"/>
              <a:gd name="connsiteY21" fmla="*/ 5606815 h 5749691"/>
              <a:gd name="connsiteX22" fmla="*/ 5292467 w 8672587"/>
              <a:gd name="connsiteY22" fmla="*/ 5726084 h 5749691"/>
              <a:gd name="connsiteX23" fmla="*/ 5729789 w 8672587"/>
              <a:gd name="connsiteY23" fmla="*/ 5209249 h 5749691"/>
              <a:gd name="connsiteX24" fmla="*/ 6485163 w 8672587"/>
              <a:gd name="connsiteY24" fmla="*/ 5461041 h 5749691"/>
              <a:gd name="connsiteX25" fmla="*/ 6842971 w 8672587"/>
              <a:gd name="connsiteY25" fmla="*/ 5235754 h 5749691"/>
              <a:gd name="connsiteX26" fmla="*/ 7161023 w 8672587"/>
              <a:gd name="connsiteY26" fmla="*/ 4758676 h 5749691"/>
              <a:gd name="connsiteX27" fmla="*/ 7333302 w 8672587"/>
              <a:gd name="connsiteY27" fmla="*/ 3751510 h 5749691"/>
              <a:gd name="connsiteX28" fmla="*/ 7677858 w 8672587"/>
              <a:gd name="connsiteY28" fmla="*/ 3618989 h 5749691"/>
              <a:gd name="connsiteX29" fmla="*/ 7797128 w 8672587"/>
              <a:gd name="connsiteY29" fmla="*/ 3009389 h 5749691"/>
              <a:gd name="connsiteX30" fmla="*/ 8035667 w 8672587"/>
              <a:gd name="connsiteY30" fmla="*/ 2413041 h 5749691"/>
              <a:gd name="connsiteX31" fmla="*/ 8009162 w 8672587"/>
              <a:gd name="connsiteY31" fmla="*/ 1737180 h 5749691"/>
              <a:gd name="connsiteX32" fmla="*/ 8181441 w 8672587"/>
              <a:gd name="connsiteY32" fmla="*/ 1472136 h 5749691"/>
              <a:gd name="connsiteX33" fmla="*/ 8671772 w 8672587"/>
              <a:gd name="connsiteY33" fmla="*/ 1114327 h 5749691"/>
              <a:gd name="connsiteX34" fmla="*/ 8287459 w 8672587"/>
              <a:gd name="connsiteY34" fmla="*/ 862537 h 5749691"/>
              <a:gd name="connsiteX35" fmla="*/ 7903145 w 8672587"/>
              <a:gd name="connsiteY35" fmla="*/ 637249 h 5749691"/>
              <a:gd name="connsiteX36" fmla="*/ 7492328 w 8672587"/>
              <a:gd name="connsiteY36" fmla="*/ 743267 h 5749691"/>
              <a:gd name="connsiteX37" fmla="*/ 7094763 w 8672587"/>
              <a:gd name="connsiteY37" fmla="*/ 875789 h 5749691"/>
              <a:gd name="connsiteX38" fmla="*/ 6882728 w 8672587"/>
              <a:gd name="connsiteY38" fmla="*/ 610745 h 5749691"/>
              <a:gd name="connsiteX39" fmla="*/ 6392397 w 8672587"/>
              <a:gd name="connsiteY39" fmla="*/ 915545 h 5749691"/>
              <a:gd name="connsiteX40" fmla="*/ 5994832 w 8672587"/>
              <a:gd name="connsiteY40" fmla="*/ 544484 h 5749691"/>
              <a:gd name="connsiteX41" fmla="*/ 5637024 w 8672587"/>
              <a:gd name="connsiteY41" fmla="*/ 199928 h 5749691"/>
              <a:gd name="connsiteX42" fmla="*/ 5212954 w 8672587"/>
              <a:gd name="connsiteY42" fmla="*/ 1145 h 5749691"/>
              <a:gd name="connsiteX43" fmla="*/ 4404571 w 8672587"/>
              <a:gd name="connsiteY43" fmla="*/ 133667 h 5749691"/>
              <a:gd name="connsiteX0" fmla="*/ 4404571 w 8672587"/>
              <a:gd name="connsiteY0" fmla="*/ 133667 h 5726084"/>
              <a:gd name="connsiteX1" fmla="*/ 3808223 w 8672587"/>
              <a:gd name="connsiteY1" fmla="*/ 438466 h 5726084"/>
              <a:gd name="connsiteX2" fmla="*/ 3304641 w 8672587"/>
              <a:gd name="connsiteY2" fmla="*/ 623997 h 5726084"/>
              <a:gd name="connsiteX3" fmla="*/ 2933580 w 8672587"/>
              <a:gd name="connsiteY3" fmla="*/ 889041 h 5726084"/>
              <a:gd name="connsiteX4" fmla="*/ 2138450 w 8672587"/>
              <a:gd name="connsiteY4" fmla="*/ 915545 h 5726084"/>
              <a:gd name="connsiteX5" fmla="*/ 1807145 w 8672587"/>
              <a:gd name="connsiteY5" fmla="*/ 769771 h 5726084"/>
              <a:gd name="connsiteX6" fmla="*/ 1436084 w 8672587"/>
              <a:gd name="connsiteY6" fmla="*/ 637249 h 5726084"/>
              <a:gd name="connsiteX7" fmla="*/ 1078276 w 8672587"/>
              <a:gd name="connsiteY7" fmla="*/ 769771 h 5726084"/>
              <a:gd name="connsiteX8" fmla="*/ 707215 w 8672587"/>
              <a:gd name="connsiteY8" fmla="*/ 756519 h 5726084"/>
              <a:gd name="connsiteX9" fmla="*/ 296397 w 8672587"/>
              <a:gd name="connsiteY9" fmla="*/ 1154084 h 5726084"/>
              <a:gd name="connsiteX10" fmla="*/ 4850 w 8672587"/>
              <a:gd name="connsiteY10" fmla="*/ 1246849 h 5726084"/>
              <a:gd name="connsiteX11" fmla="*/ 534937 w 8672587"/>
              <a:gd name="connsiteY11" fmla="*/ 1723928 h 5726084"/>
              <a:gd name="connsiteX12" fmla="*/ 667458 w 8672587"/>
              <a:gd name="connsiteY12" fmla="*/ 2041980 h 5726084"/>
              <a:gd name="connsiteX13" fmla="*/ 919250 w 8672587"/>
              <a:gd name="connsiteY13" fmla="*/ 2187754 h 5726084"/>
              <a:gd name="connsiteX14" fmla="*/ 959006 w 8672587"/>
              <a:gd name="connsiteY14" fmla="*/ 2797354 h 5726084"/>
              <a:gd name="connsiteX15" fmla="*/ 1356571 w 8672587"/>
              <a:gd name="connsiteY15" fmla="*/ 3181667 h 5726084"/>
              <a:gd name="connsiteX16" fmla="*/ 1449337 w 8672587"/>
              <a:gd name="connsiteY16" fmla="*/ 4096067 h 5726084"/>
              <a:gd name="connsiteX17" fmla="*/ 2058937 w 8672587"/>
              <a:gd name="connsiteY17" fmla="*/ 4626154 h 5726084"/>
              <a:gd name="connsiteX18" fmla="*/ 2734797 w 8672587"/>
              <a:gd name="connsiteY18" fmla="*/ 4904449 h 5726084"/>
              <a:gd name="connsiteX19" fmla="*/ 3331145 w 8672587"/>
              <a:gd name="connsiteY19" fmla="*/ 4930954 h 5726084"/>
              <a:gd name="connsiteX20" fmla="*/ 3993754 w 8672587"/>
              <a:gd name="connsiteY20" fmla="*/ 5116484 h 5726084"/>
              <a:gd name="connsiteX21" fmla="*/ 4364815 w 8672587"/>
              <a:gd name="connsiteY21" fmla="*/ 5606815 h 5726084"/>
              <a:gd name="connsiteX22" fmla="*/ 5292467 w 8672587"/>
              <a:gd name="connsiteY22" fmla="*/ 5726084 h 5726084"/>
              <a:gd name="connsiteX23" fmla="*/ 5941823 w 8672587"/>
              <a:gd name="connsiteY23" fmla="*/ 5606814 h 5726084"/>
              <a:gd name="connsiteX24" fmla="*/ 6485163 w 8672587"/>
              <a:gd name="connsiteY24" fmla="*/ 5461041 h 5726084"/>
              <a:gd name="connsiteX25" fmla="*/ 6842971 w 8672587"/>
              <a:gd name="connsiteY25" fmla="*/ 5235754 h 5726084"/>
              <a:gd name="connsiteX26" fmla="*/ 7161023 w 8672587"/>
              <a:gd name="connsiteY26" fmla="*/ 4758676 h 5726084"/>
              <a:gd name="connsiteX27" fmla="*/ 7333302 w 8672587"/>
              <a:gd name="connsiteY27" fmla="*/ 3751510 h 5726084"/>
              <a:gd name="connsiteX28" fmla="*/ 7677858 w 8672587"/>
              <a:gd name="connsiteY28" fmla="*/ 3618989 h 5726084"/>
              <a:gd name="connsiteX29" fmla="*/ 7797128 w 8672587"/>
              <a:gd name="connsiteY29" fmla="*/ 3009389 h 5726084"/>
              <a:gd name="connsiteX30" fmla="*/ 8035667 w 8672587"/>
              <a:gd name="connsiteY30" fmla="*/ 2413041 h 5726084"/>
              <a:gd name="connsiteX31" fmla="*/ 8009162 w 8672587"/>
              <a:gd name="connsiteY31" fmla="*/ 1737180 h 5726084"/>
              <a:gd name="connsiteX32" fmla="*/ 8181441 w 8672587"/>
              <a:gd name="connsiteY32" fmla="*/ 1472136 h 5726084"/>
              <a:gd name="connsiteX33" fmla="*/ 8671772 w 8672587"/>
              <a:gd name="connsiteY33" fmla="*/ 1114327 h 5726084"/>
              <a:gd name="connsiteX34" fmla="*/ 8287459 w 8672587"/>
              <a:gd name="connsiteY34" fmla="*/ 862537 h 5726084"/>
              <a:gd name="connsiteX35" fmla="*/ 7903145 w 8672587"/>
              <a:gd name="connsiteY35" fmla="*/ 637249 h 5726084"/>
              <a:gd name="connsiteX36" fmla="*/ 7492328 w 8672587"/>
              <a:gd name="connsiteY36" fmla="*/ 743267 h 5726084"/>
              <a:gd name="connsiteX37" fmla="*/ 7094763 w 8672587"/>
              <a:gd name="connsiteY37" fmla="*/ 875789 h 5726084"/>
              <a:gd name="connsiteX38" fmla="*/ 6882728 w 8672587"/>
              <a:gd name="connsiteY38" fmla="*/ 610745 h 5726084"/>
              <a:gd name="connsiteX39" fmla="*/ 6392397 w 8672587"/>
              <a:gd name="connsiteY39" fmla="*/ 915545 h 5726084"/>
              <a:gd name="connsiteX40" fmla="*/ 5994832 w 8672587"/>
              <a:gd name="connsiteY40" fmla="*/ 544484 h 5726084"/>
              <a:gd name="connsiteX41" fmla="*/ 5637024 w 8672587"/>
              <a:gd name="connsiteY41" fmla="*/ 199928 h 5726084"/>
              <a:gd name="connsiteX42" fmla="*/ 5212954 w 8672587"/>
              <a:gd name="connsiteY42" fmla="*/ 1145 h 5726084"/>
              <a:gd name="connsiteX43" fmla="*/ 4404571 w 8672587"/>
              <a:gd name="connsiteY43" fmla="*/ 133667 h 572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672587" h="5726084">
                <a:moveTo>
                  <a:pt x="4404571" y="133667"/>
                </a:moveTo>
                <a:cubicBezTo>
                  <a:pt x="4170449" y="206554"/>
                  <a:pt x="3991545" y="356744"/>
                  <a:pt x="3808223" y="438466"/>
                </a:cubicBezTo>
                <a:cubicBezTo>
                  <a:pt x="3624901" y="520188"/>
                  <a:pt x="3450415" y="548901"/>
                  <a:pt x="3304641" y="623997"/>
                </a:cubicBezTo>
                <a:cubicBezTo>
                  <a:pt x="3158867" y="699093"/>
                  <a:pt x="3127945" y="840450"/>
                  <a:pt x="2933580" y="889041"/>
                </a:cubicBezTo>
                <a:cubicBezTo>
                  <a:pt x="2739215" y="937632"/>
                  <a:pt x="2326189" y="935423"/>
                  <a:pt x="2138450" y="915545"/>
                </a:cubicBezTo>
                <a:cubicBezTo>
                  <a:pt x="1950711" y="895667"/>
                  <a:pt x="1924206" y="816154"/>
                  <a:pt x="1807145" y="769771"/>
                </a:cubicBezTo>
                <a:cubicBezTo>
                  <a:pt x="1690084" y="723388"/>
                  <a:pt x="1557562" y="637249"/>
                  <a:pt x="1436084" y="637249"/>
                </a:cubicBezTo>
                <a:cubicBezTo>
                  <a:pt x="1314606" y="637249"/>
                  <a:pt x="1199754" y="749893"/>
                  <a:pt x="1078276" y="769771"/>
                </a:cubicBezTo>
                <a:cubicBezTo>
                  <a:pt x="956798" y="789649"/>
                  <a:pt x="837528" y="692467"/>
                  <a:pt x="707215" y="756519"/>
                </a:cubicBezTo>
                <a:cubicBezTo>
                  <a:pt x="576902" y="820571"/>
                  <a:pt x="413458" y="1072362"/>
                  <a:pt x="296397" y="1154084"/>
                </a:cubicBezTo>
                <a:cubicBezTo>
                  <a:pt x="179336" y="1235806"/>
                  <a:pt x="-34907" y="1151875"/>
                  <a:pt x="4850" y="1246849"/>
                </a:cubicBezTo>
                <a:cubicBezTo>
                  <a:pt x="44607" y="1341823"/>
                  <a:pt x="424502" y="1591406"/>
                  <a:pt x="534937" y="1723928"/>
                </a:cubicBezTo>
                <a:cubicBezTo>
                  <a:pt x="645372" y="1856450"/>
                  <a:pt x="603406" y="1964676"/>
                  <a:pt x="667458" y="2041980"/>
                </a:cubicBezTo>
                <a:cubicBezTo>
                  <a:pt x="731510" y="2119284"/>
                  <a:pt x="870659" y="2061858"/>
                  <a:pt x="919250" y="2187754"/>
                </a:cubicBezTo>
                <a:cubicBezTo>
                  <a:pt x="967841" y="2313650"/>
                  <a:pt x="886119" y="2631702"/>
                  <a:pt x="959006" y="2797354"/>
                </a:cubicBezTo>
                <a:cubicBezTo>
                  <a:pt x="1031893" y="2963006"/>
                  <a:pt x="1274849" y="2965215"/>
                  <a:pt x="1356571" y="3181667"/>
                </a:cubicBezTo>
                <a:cubicBezTo>
                  <a:pt x="1438293" y="3398119"/>
                  <a:pt x="1332276" y="3855319"/>
                  <a:pt x="1449337" y="4096067"/>
                </a:cubicBezTo>
                <a:cubicBezTo>
                  <a:pt x="1566398" y="4336815"/>
                  <a:pt x="1844694" y="4491424"/>
                  <a:pt x="2058937" y="4626154"/>
                </a:cubicBezTo>
                <a:cubicBezTo>
                  <a:pt x="2273180" y="4760884"/>
                  <a:pt x="2522762" y="4853649"/>
                  <a:pt x="2734797" y="4904449"/>
                </a:cubicBezTo>
                <a:cubicBezTo>
                  <a:pt x="2946832" y="4955249"/>
                  <a:pt x="3121319" y="4895615"/>
                  <a:pt x="3331145" y="4930954"/>
                </a:cubicBezTo>
                <a:cubicBezTo>
                  <a:pt x="3540971" y="4966293"/>
                  <a:pt x="3821476" y="5003840"/>
                  <a:pt x="3993754" y="5116484"/>
                </a:cubicBezTo>
                <a:cubicBezTo>
                  <a:pt x="4166032" y="5229128"/>
                  <a:pt x="4148363" y="5505215"/>
                  <a:pt x="4364815" y="5606815"/>
                </a:cubicBezTo>
                <a:cubicBezTo>
                  <a:pt x="4581267" y="5708415"/>
                  <a:pt x="5029632" y="5726084"/>
                  <a:pt x="5292467" y="5726084"/>
                </a:cubicBezTo>
                <a:cubicBezTo>
                  <a:pt x="5555302" y="5726084"/>
                  <a:pt x="5743040" y="5650988"/>
                  <a:pt x="5941823" y="5606814"/>
                </a:cubicBezTo>
                <a:cubicBezTo>
                  <a:pt x="6140606" y="5562640"/>
                  <a:pt x="6334972" y="5522884"/>
                  <a:pt x="6485163" y="5461041"/>
                </a:cubicBezTo>
                <a:cubicBezTo>
                  <a:pt x="6635354" y="5399198"/>
                  <a:pt x="6717076" y="5288763"/>
                  <a:pt x="6842971" y="5235754"/>
                </a:cubicBezTo>
                <a:cubicBezTo>
                  <a:pt x="6968867" y="5182745"/>
                  <a:pt x="7079301" y="5006050"/>
                  <a:pt x="7161023" y="4758676"/>
                </a:cubicBezTo>
                <a:cubicBezTo>
                  <a:pt x="7242745" y="4511302"/>
                  <a:pt x="7247163" y="3941458"/>
                  <a:pt x="7333302" y="3751510"/>
                </a:cubicBezTo>
                <a:cubicBezTo>
                  <a:pt x="7419441" y="3561562"/>
                  <a:pt x="7600554" y="3742676"/>
                  <a:pt x="7677858" y="3618989"/>
                </a:cubicBezTo>
                <a:cubicBezTo>
                  <a:pt x="7755162" y="3495302"/>
                  <a:pt x="7737493" y="3210380"/>
                  <a:pt x="7797128" y="3009389"/>
                </a:cubicBezTo>
                <a:cubicBezTo>
                  <a:pt x="7856763" y="2808398"/>
                  <a:pt x="8000328" y="2625076"/>
                  <a:pt x="8035667" y="2413041"/>
                </a:cubicBezTo>
                <a:cubicBezTo>
                  <a:pt x="8071006" y="2201006"/>
                  <a:pt x="7984866" y="1893997"/>
                  <a:pt x="8009162" y="1737180"/>
                </a:cubicBezTo>
                <a:cubicBezTo>
                  <a:pt x="8033458" y="1580363"/>
                  <a:pt x="8071006" y="1575945"/>
                  <a:pt x="8181441" y="1472136"/>
                </a:cubicBezTo>
                <a:cubicBezTo>
                  <a:pt x="8291876" y="1368327"/>
                  <a:pt x="8654102" y="1215927"/>
                  <a:pt x="8671772" y="1114327"/>
                </a:cubicBezTo>
                <a:cubicBezTo>
                  <a:pt x="8689442" y="1012727"/>
                  <a:pt x="8415564" y="942050"/>
                  <a:pt x="8287459" y="862537"/>
                </a:cubicBezTo>
                <a:cubicBezTo>
                  <a:pt x="8159355" y="783024"/>
                  <a:pt x="8035667" y="657127"/>
                  <a:pt x="7903145" y="637249"/>
                </a:cubicBezTo>
                <a:cubicBezTo>
                  <a:pt x="7770623" y="617371"/>
                  <a:pt x="7627058" y="703510"/>
                  <a:pt x="7492328" y="743267"/>
                </a:cubicBezTo>
                <a:cubicBezTo>
                  <a:pt x="7357598" y="783024"/>
                  <a:pt x="7196363" y="897876"/>
                  <a:pt x="7094763" y="875789"/>
                </a:cubicBezTo>
                <a:cubicBezTo>
                  <a:pt x="6993163" y="853702"/>
                  <a:pt x="6999789" y="604119"/>
                  <a:pt x="6882728" y="610745"/>
                </a:cubicBezTo>
                <a:cubicBezTo>
                  <a:pt x="6765667" y="617371"/>
                  <a:pt x="6540380" y="926588"/>
                  <a:pt x="6392397" y="915545"/>
                </a:cubicBezTo>
                <a:cubicBezTo>
                  <a:pt x="6244414" y="904502"/>
                  <a:pt x="6120728" y="663754"/>
                  <a:pt x="5994832" y="544484"/>
                </a:cubicBezTo>
                <a:cubicBezTo>
                  <a:pt x="5868937" y="425215"/>
                  <a:pt x="5729789" y="330241"/>
                  <a:pt x="5637024" y="199928"/>
                </a:cubicBezTo>
                <a:cubicBezTo>
                  <a:pt x="5544259" y="69615"/>
                  <a:pt x="5418363" y="12188"/>
                  <a:pt x="5212954" y="1145"/>
                </a:cubicBezTo>
                <a:cubicBezTo>
                  <a:pt x="5007545" y="-9898"/>
                  <a:pt x="4638693" y="60780"/>
                  <a:pt x="4404571" y="1336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9000">
                <a:schemeClr val="bg2">
                  <a:lumMod val="20000"/>
                  <a:lumOff val="80000"/>
                  <a:alpha val="75000"/>
                </a:schemeClr>
              </a:gs>
              <a:gs pos="25000">
                <a:schemeClr val="bg2">
                  <a:lumMod val="50000"/>
                  <a:alpha val="75000"/>
                </a:schemeClr>
              </a:gs>
              <a:gs pos="100000">
                <a:srgbClr val="0070C0">
                  <a:alpha val="75000"/>
                </a:srgbClr>
              </a:gs>
            </a:gsLst>
            <a:lin ang="5400000" scaled="0"/>
          </a:gradFill>
          <a:ln>
            <a:noFill/>
          </a:ln>
          <a:effectLst>
            <a:outerShdw blurRad="635000" dist="381000" dir="3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2400" y="1815518"/>
            <a:ext cx="9982200" cy="145804"/>
          </a:xfrm>
          <a:custGeom>
            <a:avLst/>
            <a:gdLst>
              <a:gd name="connsiteX0" fmla="*/ 0 w 9210261"/>
              <a:gd name="connsiteY0" fmla="*/ 145804 h 145804"/>
              <a:gd name="connsiteX1" fmla="*/ 344556 w 9210261"/>
              <a:gd name="connsiteY1" fmla="*/ 79543 h 145804"/>
              <a:gd name="connsiteX2" fmla="*/ 715617 w 9210261"/>
              <a:gd name="connsiteY2" fmla="*/ 132552 h 145804"/>
              <a:gd name="connsiteX3" fmla="*/ 1179443 w 9210261"/>
              <a:gd name="connsiteY3" fmla="*/ 39786 h 145804"/>
              <a:gd name="connsiteX4" fmla="*/ 1709530 w 9210261"/>
              <a:gd name="connsiteY4" fmla="*/ 132552 h 145804"/>
              <a:gd name="connsiteX5" fmla="*/ 2226365 w 9210261"/>
              <a:gd name="connsiteY5" fmla="*/ 26534 h 145804"/>
              <a:gd name="connsiteX6" fmla="*/ 2888974 w 9210261"/>
              <a:gd name="connsiteY6" fmla="*/ 132552 h 145804"/>
              <a:gd name="connsiteX7" fmla="*/ 3657600 w 9210261"/>
              <a:gd name="connsiteY7" fmla="*/ 39786 h 145804"/>
              <a:gd name="connsiteX8" fmla="*/ 4187687 w 9210261"/>
              <a:gd name="connsiteY8" fmla="*/ 132552 h 145804"/>
              <a:gd name="connsiteX9" fmla="*/ 4678017 w 9210261"/>
              <a:gd name="connsiteY9" fmla="*/ 26534 h 145804"/>
              <a:gd name="connsiteX10" fmla="*/ 5049078 w 9210261"/>
              <a:gd name="connsiteY10" fmla="*/ 119299 h 145804"/>
              <a:gd name="connsiteX11" fmla="*/ 5658678 w 9210261"/>
              <a:gd name="connsiteY11" fmla="*/ 30 h 145804"/>
              <a:gd name="connsiteX12" fmla="*/ 6308035 w 9210261"/>
              <a:gd name="connsiteY12" fmla="*/ 132552 h 145804"/>
              <a:gd name="connsiteX13" fmla="*/ 6983895 w 9210261"/>
              <a:gd name="connsiteY13" fmla="*/ 30 h 145804"/>
              <a:gd name="connsiteX14" fmla="*/ 7566991 w 9210261"/>
              <a:gd name="connsiteY14" fmla="*/ 132552 h 145804"/>
              <a:gd name="connsiteX15" fmla="*/ 8136835 w 9210261"/>
              <a:gd name="connsiteY15" fmla="*/ 30 h 145804"/>
              <a:gd name="connsiteX16" fmla="*/ 8799443 w 9210261"/>
              <a:gd name="connsiteY16" fmla="*/ 119299 h 145804"/>
              <a:gd name="connsiteX17" fmla="*/ 9210261 w 9210261"/>
              <a:gd name="connsiteY17" fmla="*/ 30 h 1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261" h="145804">
                <a:moveTo>
                  <a:pt x="0" y="145804"/>
                </a:moveTo>
                <a:cubicBezTo>
                  <a:pt x="112643" y="113778"/>
                  <a:pt x="225287" y="81752"/>
                  <a:pt x="344556" y="79543"/>
                </a:cubicBezTo>
                <a:cubicBezTo>
                  <a:pt x="463825" y="77334"/>
                  <a:pt x="576469" y="139178"/>
                  <a:pt x="715617" y="132552"/>
                </a:cubicBezTo>
                <a:cubicBezTo>
                  <a:pt x="854765" y="125926"/>
                  <a:pt x="1013791" y="39786"/>
                  <a:pt x="1179443" y="39786"/>
                </a:cubicBezTo>
                <a:cubicBezTo>
                  <a:pt x="1345095" y="39786"/>
                  <a:pt x="1535043" y="134761"/>
                  <a:pt x="1709530" y="132552"/>
                </a:cubicBezTo>
                <a:cubicBezTo>
                  <a:pt x="1884017" y="130343"/>
                  <a:pt x="2029791" y="26534"/>
                  <a:pt x="2226365" y="26534"/>
                </a:cubicBezTo>
                <a:cubicBezTo>
                  <a:pt x="2422939" y="26534"/>
                  <a:pt x="2650435" y="130343"/>
                  <a:pt x="2888974" y="132552"/>
                </a:cubicBezTo>
                <a:cubicBezTo>
                  <a:pt x="3127513" y="134761"/>
                  <a:pt x="3441148" y="39786"/>
                  <a:pt x="3657600" y="39786"/>
                </a:cubicBezTo>
                <a:cubicBezTo>
                  <a:pt x="3874052" y="39786"/>
                  <a:pt x="4017618" y="134761"/>
                  <a:pt x="4187687" y="132552"/>
                </a:cubicBezTo>
                <a:cubicBezTo>
                  <a:pt x="4357756" y="130343"/>
                  <a:pt x="4534452" y="28743"/>
                  <a:pt x="4678017" y="26534"/>
                </a:cubicBezTo>
                <a:cubicBezTo>
                  <a:pt x="4821582" y="24325"/>
                  <a:pt x="4885635" y="123716"/>
                  <a:pt x="5049078" y="119299"/>
                </a:cubicBezTo>
                <a:cubicBezTo>
                  <a:pt x="5212521" y="114882"/>
                  <a:pt x="5448852" y="-2179"/>
                  <a:pt x="5658678" y="30"/>
                </a:cubicBezTo>
                <a:cubicBezTo>
                  <a:pt x="5868504" y="2239"/>
                  <a:pt x="6087166" y="132552"/>
                  <a:pt x="6308035" y="132552"/>
                </a:cubicBezTo>
                <a:cubicBezTo>
                  <a:pt x="6528904" y="132552"/>
                  <a:pt x="6774069" y="30"/>
                  <a:pt x="6983895" y="30"/>
                </a:cubicBezTo>
                <a:cubicBezTo>
                  <a:pt x="7193721" y="30"/>
                  <a:pt x="7374834" y="132552"/>
                  <a:pt x="7566991" y="132552"/>
                </a:cubicBezTo>
                <a:cubicBezTo>
                  <a:pt x="7759148" y="132552"/>
                  <a:pt x="7931426" y="2239"/>
                  <a:pt x="8136835" y="30"/>
                </a:cubicBezTo>
                <a:cubicBezTo>
                  <a:pt x="8342244" y="-2179"/>
                  <a:pt x="8620539" y="119299"/>
                  <a:pt x="8799443" y="119299"/>
                </a:cubicBezTo>
                <a:cubicBezTo>
                  <a:pt x="8978347" y="119299"/>
                  <a:pt x="9108661" y="8865"/>
                  <a:pt x="9210261" y="30"/>
                </a:cubicBezTo>
              </a:path>
            </a:pathLst>
          </a:cu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6" name="Freeform 155"/>
          <p:cNvSpPr/>
          <p:nvPr/>
        </p:nvSpPr>
        <p:spPr>
          <a:xfrm rot="10800000">
            <a:off x="-533402" y="1762541"/>
            <a:ext cx="10439401" cy="261171"/>
          </a:xfrm>
          <a:custGeom>
            <a:avLst/>
            <a:gdLst>
              <a:gd name="connsiteX0" fmla="*/ 0 w 9210261"/>
              <a:gd name="connsiteY0" fmla="*/ 145804 h 145804"/>
              <a:gd name="connsiteX1" fmla="*/ 344556 w 9210261"/>
              <a:gd name="connsiteY1" fmla="*/ 79543 h 145804"/>
              <a:gd name="connsiteX2" fmla="*/ 715617 w 9210261"/>
              <a:gd name="connsiteY2" fmla="*/ 132552 h 145804"/>
              <a:gd name="connsiteX3" fmla="*/ 1179443 w 9210261"/>
              <a:gd name="connsiteY3" fmla="*/ 39786 h 145804"/>
              <a:gd name="connsiteX4" fmla="*/ 1709530 w 9210261"/>
              <a:gd name="connsiteY4" fmla="*/ 132552 h 145804"/>
              <a:gd name="connsiteX5" fmla="*/ 2226365 w 9210261"/>
              <a:gd name="connsiteY5" fmla="*/ 26534 h 145804"/>
              <a:gd name="connsiteX6" fmla="*/ 2888974 w 9210261"/>
              <a:gd name="connsiteY6" fmla="*/ 132552 h 145804"/>
              <a:gd name="connsiteX7" fmla="*/ 3657600 w 9210261"/>
              <a:gd name="connsiteY7" fmla="*/ 39786 h 145804"/>
              <a:gd name="connsiteX8" fmla="*/ 4187687 w 9210261"/>
              <a:gd name="connsiteY8" fmla="*/ 132552 h 145804"/>
              <a:gd name="connsiteX9" fmla="*/ 4678017 w 9210261"/>
              <a:gd name="connsiteY9" fmla="*/ 26534 h 145804"/>
              <a:gd name="connsiteX10" fmla="*/ 5049078 w 9210261"/>
              <a:gd name="connsiteY10" fmla="*/ 119299 h 145804"/>
              <a:gd name="connsiteX11" fmla="*/ 5658678 w 9210261"/>
              <a:gd name="connsiteY11" fmla="*/ 30 h 145804"/>
              <a:gd name="connsiteX12" fmla="*/ 6308035 w 9210261"/>
              <a:gd name="connsiteY12" fmla="*/ 132552 h 145804"/>
              <a:gd name="connsiteX13" fmla="*/ 6983895 w 9210261"/>
              <a:gd name="connsiteY13" fmla="*/ 30 h 145804"/>
              <a:gd name="connsiteX14" fmla="*/ 7566991 w 9210261"/>
              <a:gd name="connsiteY14" fmla="*/ 132552 h 145804"/>
              <a:gd name="connsiteX15" fmla="*/ 8136835 w 9210261"/>
              <a:gd name="connsiteY15" fmla="*/ 30 h 145804"/>
              <a:gd name="connsiteX16" fmla="*/ 8799443 w 9210261"/>
              <a:gd name="connsiteY16" fmla="*/ 119299 h 145804"/>
              <a:gd name="connsiteX17" fmla="*/ 9210261 w 9210261"/>
              <a:gd name="connsiteY17" fmla="*/ 30 h 1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261" h="145804">
                <a:moveTo>
                  <a:pt x="0" y="145804"/>
                </a:moveTo>
                <a:cubicBezTo>
                  <a:pt x="112643" y="113778"/>
                  <a:pt x="225287" y="81752"/>
                  <a:pt x="344556" y="79543"/>
                </a:cubicBezTo>
                <a:cubicBezTo>
                  <a:pt x="463825" y="77334"/>
                  <a:pt x="576469" y="139178"/>
                  <a:pt x="715617" y="132552"/>
                </a:cubicBezTo>
                <a:cubicBezTo>
                  <a:pt x="854765" y="125926"/>
                  <a:pt x="1013791" y="39786"/>
                  <a:pt x="1179443" y="39786"/>
                </a:cubicBezTo>
                <a:cubicBezTo>
                  <a:pt x="1345095" y="39786"/>
                  <a:pt x="1535043" y="134761"/>
                  <a:pt x="1709530" y="132552"/>
                </a:cubicBezTo>
                <a:cubicBezTo>
                  <a:pt x="1884017" y="130343"/>
                  <a:pt x="2029791" y="26534"/>
                  <a:pt x="2226365" y="26534"/>
                </a:cubicBezTo>
                <a:cubicBezTo>
                  <a:pt x="2422939" y="26534"/>
                  <a:pt x="2650435" y="130343"/>
                  <a:pt x="2888974" y="132552"/>
                </a:cubicBezTo>
                <a:cubicBezTo>
                  <a:pt x="3127513" y="134761"/>
                  <a:pt x="3441148" y="39786"/>
                  <a:pt x="3657600" y="39786"/>
                </a:cubicBezTo>
                <a:cubicBezTo>
                  <a:pt x="3874052" y="39786"/>
                  <a:pt x="4017618" y="134761"/>
                  <a:pt x="4187687" y="132552"/>
                </a:cubicBezTo>
                <a:cubicBezTo>
                  <a:pt x="4357756" y="130343"/>
                  <a:pt x="4534452" y="28743"/>
                  <a:pt x="4678017" y="26534"/>
                </a:cubicBezTo>
                <a:cubicBezTo>
                  <a:pt x="4821582" y="24325"/>
                  <a:pt x="4885635" y="123716"/>
                  <a:pt x="5049078" y="119299"/>
                </a:cubicBezTo>
                <a:cubicBezTo>
                  <a:pt x="5212521" y="114882"/>
                  <a:pt x="5448852" y="-2179"/>
                  <a:pt x="5658678" y="30"/>
                </a:cubicBezTo>
                <a:cubicBezTo>
                  <a:pt x="5868504" y="2239"/>
                  <a:pt x="6087166" y="132552"/>
                  <a:pt x="6308035" y="132552"/>
                </a:cubicBezTo>
                <a:cubicBezTo>
                  <a:pt x="6528904" y="132552"/>
                  <a:pt x="6774069" y="30"/>
                  <a:pt x="6983895" y="30"/>
                </a:cubicBezTo>
                <a:cubicBezTo>
                  <a:pt x="7193721" y="30"/>
                  <a:pt x="7374834" y="132552"/>
                  <a:pt x="7566991" y="132552"/>
                </a:cubicBezTo>
                <a:cubicBezTo>
                  <a:pt x="7759148" y="132552"/>
                  <a:pt x="7931426" y="2239"/>
                  <a:pt x="8136835" y="30"/>
                </a:cubicBezTo>
                <a:cubicBezTo>
                  <a:pt x="8342244" y="-2179"/>
                  <a:pt x="8620539" y="119299"/>
                  <a:pt x="8799443" y="119299"/>
                </a:cubicBezTo>
                <a:cubicBezTo>
                  <a:pt x="8978347" y="119299"/>
                  <a:pt x="9108661" y="8865"/>
                  <a:pt x="9210261" y="30"/>
                </a:cubicBezTo>
              </a:path>
            </a:pathLst>
          </a:custGeom>
          <a:noFill/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 rot="10800000">
            <a:off x="0" y="1828801"/>
            <a:ext cx="9982200" cy="145804"/>
          </a:xfrm>
          <a:custGeom>
            <a:avLst/>
            <a:gdLst>
              <a:gd name="connsiteX0" fmla="*/ 0 w 9210261"/>
              <a:gd name="connsiteY0" fmla="*/ 145804 h 145804"/>
              <a:gd name="connsiteX1" fmla="*/ 344556 w 9210261"/>
              <a:gd name="connsiteY1" fmla="*/ 79543 h 145804"/>
              <a:gd name="connsiteX2" fmla="*/ 715617 w 9210261"/>
              <a:gd name="connsiteY2" fmla="*/ 132552 h 145804"/>
              <a:gd name="connsiteX3" fmla="*/ 1179443 w 9210261"/>
              <a:gd name="connsiteY3" fmla="*/ 39786 h 145804"/>
              <a:gd name="connsiteX4" fmla="*/ 1709530 w 9210261"/>
              <a:gd name="connsiteY4" fmla="*/ 132552 h 145804"/>
              <a:gd name="connsiteX5" fmla="*/ 2226365 w 9210261"/>
              <a:gd name="connsiteY5" fmla="*/ 26534 h 145804"/>
              <a:gd name="connsiteX6" fmla="*/ 2888974 w 9210261"/>
              <a:gd name="connsiteY6" fmla="*/ 132552 h 145804"/>
              <a:gd name="connsiteX7" fmla="*/ 3657600 w 9210261"/>
              <a:gd name="connsiteY7" fmla="*/ 39786 h 145804"/>
              <a:gd name="connsiteX8" fmla="*/ 4187687 w 9210261"/>
              <a:gd name="connsiteY8" fmla="*/ 132552 h 145804"/>
              <a:gd name="connsiteX9" fmla="*/ 4678017 w 9210261"/>
              <a:gd name="connsiteY9" fmla="*/ 26534 h 145804"/>
              <a:gd name="connsiteX10" fmla="*/ 5049078 w 9210261"/>
              <a:gd name="connsiteY10" fmla="*/ 119299 h 145804"/>
              <a:gd name="connsiteX11" fmla="*/ 5658678 w 9210261"/>
              <a:gd name="connsiteY11" fmla="*/ 30 h 145804"/>
              <a:gd name="connsiteX12" fmla="*/ 6308035 w 9210261"/>
              <a:gd name="connsiteY12" fmla="*/ 132552 h 145804"/>
              <a:gd name="connsiteX13" fmla="*/ 6983895 w 9210261"/>
              <a:gd name="connsiteY13" fmla="*/ 30 h 145804"/>
              <a:gd name="connsiteX14" fmla="*/ 7566991 w 9210261"/>
              <a:gd name="connsiteY14" fmla="*/ 132552 h 145804"/>
              <a:gd name="connsiteX15" fmla="*/ 8136835 w 9210261"/>
              <a:gd name="connsiteY15" fmla="*/ 30 h 145804"/>
              <a:gd name="connsiteX16" fmla="*/ 8799443 w 9210261"/>
              <a:gd name="connsiteY16" fmla="*/ 119299 h 145804"/>
              <a:gd name="connsiteX17" fmla="*/ 9210261 w 9210261"/>
              <a:gd name="connsiteY17" fmla="*/ 30 h 1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261" h="145804">
                <a:moveTo>
                  <a:pt x="0" y="145804"/>
                </a:moveTo>
                <a:cubicBezTo>
                  <a:pt x="112643" y="113778"/>
                  <a:pt x="225287" y="81752"/>
                  <a:pt x="344556" y="79543"/>
                </a:cubicBezTo>
                <a:cubicBezTo>
                  <a:pt x="463825" y="77334"/>
                  <a:pt x="576469" y="139178"/>
                  <a:pt x="715617" y="132552"/>
                </a:cubicBezTo>
                <a:cubicBezTo>
                  <a:pt x="854765" y="125926"/>
                  <a:pt x="1013791" y="39786"/>
                  <a:pt x="1179443" y="39786"/>
                </a:cubicBezTo>
                <a:cubicBezTo>
                  <a:pt x="1345095" y="39786"/>
                  <a:pt x="1535043" y="134761"/>
                  <a:pt x="1709530" y="132552"/>
                </a:cubicBezTo>
                <a:cubicBezTo>
                  <a:pt x="1884017" y="130343"/>
                  <a:pt x="2029791" y="26534"/>
                  <a:pt x="2226365" y="26534"/>
                </a:cubicBezTo>
                <a:cubicBezTo>
                  <a:pt x="2422939" y="26534"/>
                  <a:pt x="2650435" y="130343"/>
                  <a:pt x="2888974" y="132552"/>
                </a:cubicBezTo>
                <a:cubicBezTo>
                  <a:pt x="3127513" y="134761"/>
                  <a:pt x="3441148" y="39786"/>
                  <a:pt x="3657600" y="39786"/>
                </a:cubicBezTo>
                <a:cubicBezTo>
                  <a:pt x="3874052" y="39786"/>
                  <a:pt x="4017618" y="134761"/>
                  <a:pt x="4187687" y="132552"/>
                </a:cubicBezTo>
                <a:cubicBezTo>
                  <a:pt x="4357756" y="130343"/>
                  <a:pt x="4534452" y="28743"/>
                  <a:pt x="4678017" y="26534"/>
                </a:cubicBezTo>
                <a:cubicBezTo>
                  <a:pt x="4821582" y="24325"/>
                  <a:pt x="4885635" y="123716"/>
                  <a:pt x="5049078" y="119299"/>
                </a:cubicBezTo>
                <a:cubicBezTo>
                  <a:pt x="5212521" y="114882"/>
                  <a:pt x="5448852" y="-2179"/>
                  <a:pt x="5658678" y="30"/>
                </a:cubicBezTo>
                <a:cubicBezTo>
                  <a:pt x="5868504" y="2239"/>
                  <a:pt x="6087166" y="132552"/>
                  <a:pt x="6308035" y="132552"/>
                </a:cubicBezTo>
                <a:cubicBezTo>
                  <a:pt x="6528904" y="132552"/>
                  <a:pt x="6774069" y="30"/>
                  <a:pt x="6983895" y="30"/>
                </a:cubicBezTo>
                <a:cubicBezTo>
                  <a:pt x="7193721" y="30"/>
                  <a:pt x="7374834" y="132552"/>
                  <a:pt x="7566991" y="132552"/>
                </a:cubicBezTo>
                <a:cubicBezTo>
                  <a:pt x="7759148" y="132552"/>
                  <a:pt x="7931426" y="2239"/>
                  <a:pt x="8136835" y="30"/>
                </a:cubicBezTo>
                <a:cubicBezTo>
                  <a:pt x="8342244" y="-2179"/>
                  <a:pt x="8620539" y="119299"/>
                  <a:pt x="8799443" y="119299"/>
                </a:cubicBezTo>
                <a:cubicBezTo>
                  <a:pt x="8978347" y="119299"/>
                  <a:pt x="9108661" y="8865"/>
                  <a:pt x="9210261" y="30"/>
                </a:cubicBez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8" name="Freeform 157"/>
          <p:cNvSpPr/>
          <p:nvPr/>
        </p:nvSpPr>
        <p:spPr>
          <a:xfrm rot="10800000">
            <a:off x="-381002" y="1861932"/>
            <a:ext cx="10058402" cy="261171"/>
          </a:xfrm>
          <a:custGeom>
            <a:avLst/>
            <a:gdLst>
              <a:gd name="connsiteX0" fmla="*/ 0 w 9210261"/>
              <a:gd name="connsiteY0" fmla="*/ 145804 h 145804"/>
              <a:gd name="connsiteX1" fmla="*/ 344556 w 9210261"/>
              <a:gd name="connsiteY1" fmla="*/ 79543 h 145804"/>
              <a:gd name="connsiteX2" fmla="*/ 715617 w 9210261"/>
              <a:gd name="connsiteY2" fmla="*/ 132552 h 145804"/>
              <a:gd name="connsiteX3" fmla="*/ 1179443 w 9210261"/>
              <a:gd name="connsiteY3" fmla="*/ 39786 h 145804"/>
              <a:gd name="connsiteX4" fmla="*/ 1709530 w 9210261"/>
              <a:gd name="connsiteY4" fmla="*/ 132552 h 145804"/>
              <a:gd name="connsiteX5" fmla="*/ 2226365 w 9210261"/>
              <a:gd name="connsiteY5" fmla="*/ 26534 h 145804"/>
              <a:gd name="connsiteX6" fmla="*/ 2888974 w 9210261"/>
              <a:gd name="connsiteY6" fmla="*/ 132552 h 145804"/>
              <a:gd name="connsiteX7" fmla="*/ 3657600 w 9210261"/>
              <a:gd name="connsiteY7" fmla="*/ 39786 h 145804"/>
              <a:gd name="connsiteX8" fmla="*/ 4187687 w 9210261"/>
              <a:gd name="connsiteY8" fmla="*/ 132552 h 145804"/>
              <a:gd name="connsiteX9" fmla="*/ 4678017 w 9210261"/>
              <a:gd name="connsiteY9" fmla="*/ 26534 h 145804"/>
              <a:gd name="connsiteX10" fmla="*/ 5049078 w 9210261"/>
              <a:gd name="connsiteY10" fmla="*/ 119299 h 145804"/>
              <a:gd name="connsiteX11" fmla="*/ 5658678 w 9210261"/>
              <a:gd name="connsiteY11" fmla="*/ 30 h 145804"/>
              <a:gd name="connsiteX12" fmla="*/ 6308035 w 9210261"/>
              <a:gd name="connsiteY12" fmla="*/ 132552 h 145804"/>
              <a:gd name="connsiteX13" fmla="*/ 6983895 w 9210261"/>
              <a:gd name="connsiteY13" fmla="*/ 30 h 145804"/>
              <a:gd name="connsiteX14" fmla="*/ 7566991 w 9210261"/>
              <a:gd name="connsiteY14" fmla="*/ 132552 h 145804"/>
              <a:gd name="connsiteX15" fmla="*/ 8136835 w 9210261"/>
              <a:gd name="connsiteY15" fmla="*/ 30 h 145804"/>
              <a:gd name="connsiteX16" fmla="*/ 8799443 w 9210261"/>
              <a:gd name="connsiteY16" fmla="*/ 119299 h 145804"/>
              <a:gd name="connsiteX17" fmla="*/ 9210261 w 9210261"/>
              <a:gd name="connsiteY17" fmla="*/ 30 h 14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10261" h="145804">
                <a:moveTo>
                  <a:pt x="0" y="145804"/>
                </a:moveTo>
                <a:cubicBezTo>
                  <a:pt x="112643" y="113778"/>
                  <a:pt x="225287" y="81752"/>
                  <a:pt x="344556" y="79543"/>
                </a:cubicBezTo>
                <a:cubicBezTo>
                  <a:pt x="463825" y="77334"/>
                  <a:pt x="576469" y="139178"/>
                  <a:pt x="715617" y="132552"/>
                </a:cubicBezTo>
                <a:cubicBezTo>
                  <a:pt x="854765" y="125926"/>
                  <a:pt x="1013791" y="39786"/>
                  <a:pt x="1179443" y="39786"/>
                </a:cubicBezTo>
                <a:cubicBezTo>
                  <a:pt x="1345095" y="39786"/>
                  <a:pt x="1535043" y="134761"/>
                  <a:pt x="1709530" y="132552"/>
                </a:cubicBezTo>
                <a:cubicBezTo>
                  <a:pt x="1884017" y="130343"/>
                  <a:pt x="2029791" y="26534"/>
                  <a:pt x="2226365" y="26534"/>
                </a:cubicBezTo>
                <a:cubicBezTo>
                  <a:pt x="2422939" y="26534"/>
                  <a:pt x="2650435" y="130343"/>
                  <a:pt x="2888974" y="132552"/>
                </a:cubicBezTo>
                <a:cubicBezTo>
                  <a:pt x="3127513" y="134761"/>
                  <a:pt x="3441148" y="39786"/>
                  <a:pt x="3657600" y="39786"/>
                </a:cubicBezTo>
                <a:cubicBezTo>
                  <a:pt x="3874052" y="39786"/>
                  <a:pt x="4017618" y="134761"/>
                  <a:pt x="4187687" y="132552"/>
                </a:cubicBezTo>
                <a:cubicBezTo>
                  <a:pt x="4357756" y="130343"/>
                  <a:pt x="4534452" y="28743"/>
                  <a:pt x="4678017" y="26534"/>
                </a:cubicBezTo>
                <a:cubicBezTo>
                  <a:pt x="4821582" y="24325"/>
                  <a:pt x="4885635" y="123716"/>
                  <a:pt x="5049078" y="119299"/>
                </a:cubicBezTo>
                <a:cubicBezTo>
                  <a:pt x="5212521" y="114882"/>
                  <a:pt x="5448852" y="-2179"/>
                  <a:pt x="5658678" y="30"/>
                </a:cubicBezTo>
                <a:cubicBezTo>
                  <a:pt x="5868504" y="2239"/>
                  <a:pt x="6087166" y="132552"/>
                  <a:pt x="6308035" y="132552"/>
                </a:cubicBezTo>
                <a:cubicBezTo>
                  <a:pt x="6528904" y="132552"/>
                  <a:pt x="6774069" y="30"/>
                  <a:pt x="6983895" y="30"/>
                </a:cubicBezTo>
                <a:cubicBezTo>
                  <a:pt x="7193721" y="30"/>
                  <a:pt x="7374834" y="132552"/>
                  <a:pt x="7566991" y="132552"/>
                </a:cubicBezTo>
                <a:cubicBezTo>
                  <a:pt x="7759148" y="132552"/>
                  <a:pt x="7931426" y="2239"/>
                  <a:pt x="8136835" y="30"/>
                </a:cubicBezTo>
                <a:cubicBezTo>
                  <a:pt x="8342244" y="-2179"/>
                  <a:pt x="8620539" y="119299"/>
                  <a:pt x="8799443" y="119299"/>
                </a:cubicBezTo>
                <a:cubicBezTo>
                  <a:pt x="8978347" y="119299"/>
                  <a:pt x="9108661" y="8865"/>
                  <a:pt x="9210261" y="30"/>
                </a:cubicBezTo>
              </a:path>
            </a:pathLst>
          </a:cu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noFill/>
              <a:effectLst>
                <a:outerShdw blurRad="50800" dist="25400" dir="2700000" algn="ctr" rotWithShape="0">
                  <a:schemeClr val="bg1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50800" dist="25400" dir="2700000" algn="ctr" rotWithShape="0">
                  <a:schemeClr val="bg1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410200" y="685800"/>
            <a:ext cx="3638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Obvious now, but easy to forget when doing “calculus of variations,” (i.e. optimization problems)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6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9225E-6 C 0.00555 -3.49225E-6 0.01041 0.00278 0.01041 0.00648 C 0.01041 0.00995 0.00555 0.01296 3.33333E-6 0.01296 C -0.00591 0.01296 -0.01042 0.00995 -0.01042 0.00648 C -0.01042 0.00278 -0.00591 -3.49225E-6 3.33333E-6 -3.49225E-6 Z " pathEditMode="relative" rAng="0" ptsTypes="fffff">
                                      <p:cBhvr>
                                        <p:cTn id="6" dur="1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3194E-6 C 0.00365 -2.03194E-6 0.00678 0.00255 0.00678 0.00602 C 0.00678 0.00972 0.00365 0.01296 -4.16667E-6 0.01296 C -0.00382 0.01296 -0.00677 0.00972 -0.00677 0.00602 C -0.00677 0.00255 -0.00382 -2.03194E-6 -4.16667E-6 -2.03194E-6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3194E-6 C 0.00365 -2.03194E-6 0.00678 0.00255 0.00678 0.00602 C 0.00678 0.00972 0.00365 0.01296 -4.16667E-6 0.01296 C -0.00382 0.01296 -0.00677 0.00972 -0.00677 0.00602 C -0.00677 0.00255 -0.00382 -2.03194E-6 -4.16667E-6 -2.03194E-6 Z " pathEditMode="relative" rAng="0" ptsTypes="fffff">
                                      <p:cBhvr>
                                        <p:cTn id="10" dur="1200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9225E-6 C 0.00555 -3.49225E-6 0.01041 0.00278 0.01041 0.00648 C 0.01041 0.00995 0.00555 0.01296 3.33333E-6 0.01296 C -0.00591 0.01296 -0.01042 0.00995 -0.01042 0.00648 C -0.01042 0.00278 -0.00591 -3.49225E-6 3.33333E-6 -3.49225E-6 Z " pathEditMode="relative" rAng="0" ptsTypes="fffff">
                                      <p:cBhvr>
                                        <p:cTn id="12" dur="300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6" grpId="0" animBg="1"/>
      <p:bldP spid="157" grpId="0" animBg="1"/>
      <p:bldP spid="1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6496" y="266700"/>
            <a:ext cx="4778496" cy="69723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777" y="697468"/>
            <a:ext cx="33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Life without variables is verbose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8896" y="3752850"/>
            <a:ext cx="9807696" cy="333375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697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 once arbitrary yet specific and particular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Functions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Imaginary square root of 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4099" y="1599654"/>
            <a:ext cx="358852" cy="1962983"/>
            <a:chOff x="1414465" y="1642747"/>
            <a:chExt cx="780282" cy="4268282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8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1"/>
                <a:endCxn id="29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ctagon 32"/>
          <p:cNvSpPr/>
          <p:nvPr/>
        </p:nvSpPr>
        <p:spPr>
          <a:xfrm>
            <a:off x="1128164" y="2786051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008190" y="3262216"/>
            <a:ext cx="70089" cy="146101"/>
            <a:chOff x="2016484" y="3652448"/>
            <a:chExt cx="152400" cy="317680"/>
          </a:xfrm>
        </p:grpSpPr>
        <p:grpSp>
          <p:nvGrpSpPr>
            <p:cNvPr id="36" name="Group 35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44" name="Rectangle 4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42" name="Rectangle 41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226216" y="1600151"/>
            <a:ext cx="358852" cy="1962983"/>
            <a:chOff x="1414465" y="1642747"/>
            <a:chExt cx="780282" cy="4268282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endCxn id="62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1"/>
                <a:endCxn id="63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30308" y="3262714"/>
            <a:ext cx="70089" cy="146101"/>
            <a:chOff x="2016484" y="3652448"/>
            <a:chExt cx="152400" cy="317680"/>
          </a:xfrm>
        </p:grpSpPr>
        <p:grpSp>
          <p:nvGrpSpPr>
            <p:cNvPr id="67" name="Group 66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76" name="Rectangle 75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74" name="Rectangle 7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638652" y="1599654"/>
            <a:ext cx="358852" cy="1962983"/>
            <a:chOff x="1414465" y="1642747"/>
            <a:chExt cx="780282" cy="4268282"/>
          </a:xfrm>
        </p:grpSpPr>
        <p:sp>
          <p:nvSpPr>
            <p:cNvPr id="90" name="Rectangle 8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endCxn id="94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1"/>
                <a:endCxn id="95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42743" y="3262216"/>
            <a:ext cx="70089" cy="146101"/>
            <a:chOff x="2016484" y="3652448"/>
            <a:chExt cx="152400" cy="317680"/>
          </a:xfrm>
        </p:grpSpPr>
        <p:grpSp>
          <p:nvGrpSpPr>
            <p:cNvPr id="99" name="Group 98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107" name="Rectangle 106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05" name="Rectangle 104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Octagon 109"/>
          <p:cNvSpPr/>
          <p:nvPr/>
        </p:nvSpPr>
        <p:spPr>
          <a:xfrm>
            <a:off x="2552689" y="22309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ctagon 112"/>
          <p:cNvSpPr/>
          <p:nvPr/>
        </p:nvSpPr>
        <p:spPr>
          <a:xfrm>
            <a:off x="3965125" y="19155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blipFill rotWithShape="1">
                <a:blip r:embed="rId4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blipFill rotWithShape="1"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224373" y="4727924"/>
            <a:ext cx="4179837" cy="1110801"/>
            <a:chOff x="608913" y="2694564"/>
            <a:chExt cx="7924800" cy="2106036"/>
          </a:xfrm>
        </p:grpSpPr>
        <p:sp>
          <p:nvSpPr>
            <p:cNvPr id="120" name="Freeform 119"/>
            <p:cNvSpPr/>
            <p:nvPr/>
          </p:nvSpPr>
          <p:spPr>
            <a:xfrm>
              <a:off x="608913" y="2694564"/>
              <a:ext cx="3863977" cy="2106036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rot="21318375">
              <a:off x="2762480" y="2795711"/>
              <a:ext cx="3385451" cy="571932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632495" y="3505200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62629" y="3962400"/>
              <a:ext cx="4599484" cy="597968"/>
              <a:chOff x="4556409" y="3862266"/>
              <a:chExt cx="4599484" cy="597968"/>
            </a:xfrm>
          </p:grpSpPr>
          <p:sp>
            <p:nvSpPr>
              <p:cNvPr id="136" name="Freeform 13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883747" y="3134114"/>
              <a:ext cx="5451332" cy="870706"/>
              <a:chOff x="3219586" y="3350208"/>
              <a:chExt cx="5451332" cy="870706"/>
            </a:xfrm>
          </p:grpSpPr>
          <p:sp>
            <p:nvSpPr>
              <p:cNvPr id="133" name="Freeform 132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099892" y="2320254"/>
            <a:ext cx="1572649" cy="224267"/>
            <a:chOff x="4468995" y="2591134"/>
            <a:chExt cx="1572649" cy="224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Arrow Connector 142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937092" y="1950922"/>
            <a:ext cx="1572649" cy="224267"/>
            <a:chOff x="4468995" y="2591134"/>
            <a:chExt cx="1572649" cy="224267"/>
          </a:xfrm>
        </p:grpSpPr>
        <p:grpSp>
          <p:nvGrpSpPr>
            <p:cNvPr id="161" name="Group 160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Arrow Connector 158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818659" y="2835763"/>
            <a:ext cx="1572649" cy="224267"/>
            <a:chOff x="4468995" y="2591134"/>
            <a:chExt cx="1572649" cy="224267"/>
          </a:xfrm>
        </p:grpSpPr>
        <p:grpSp>
          <p:nvGrpSpPr>
            <p:cNvPr id="177" name="Group 176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83" name="Straight Arrow Connector 182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5" name="Straight Arrow Connector 174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5084434" y="4283826"/>
            <a:ext cx="3547132" cy="2040774"/>
            <a:chOff x="1168831" y="1637759"/>
            <a:chExt cx="6292098" cy="3620037"/>
          </a:xfrm>
        </p:grpSpPr>
        <p:cxnSp>
          <p:nvCxnSpPr>
            <p:cNvPr id="147" name="Straight Arrow Connector 146"/>
            <p:cNvCxnSpPr/>
            <p:nvPr/>
          </p:nvCxnSpPr>
          <p:spPr>
            <a:xfrm flipH="1">
              <a:off x="2559143" y="2009563"/>
              <a:ext cx="2795633" cy="3120113"/>
            </a:xfrm>
            <a:prstGeom prst="straightConnector1">
              <a:avLst/>
            </a:prstGeom>
            <a:ln w="38100">
              <a:gradFill>
                <a:gsLst>
                  <a:gs pos="100000">
                    <a:schemeClr val="bg2">
                      <a:lumMod val="40000"/>
                      <a:lumOff val="60000"/>
                    </a:scheme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7056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6553200" y="2182355"/>
              <a:ext cx="0" cy="13852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6400800" y="2221468"/>
              <a:ext cx="0" cy="13461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48400" y="2286000"/>
              <a:ext cx="0" cy="128868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6096000" y="2297668"/>
              <a:ext cx="0" cy="12770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5943600" y="2334907"/>
              <a:ext cx="0" cy="123977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791200" y="2373868"/>
              <a:ext cx="0" cy="1206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5638800" y="2450068"/>
              <a:ext cx="0" cy="11175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5486400" y="2526268"/>
              <a:ext cx="0" cy="1053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334000" y="2602468"/>
              <a:ext cx="0" cy="9722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81600" y="2602468"/>
              <a:ext cx="0" cy="977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029200" y="2690336"/>
              <a:ext cx="0" cy="88980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876800" y="2754868"/>
              <a:ext cx="0" cy="825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724400" y="2875002"/>
              <a:ext cx="0" cy="6996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572000" y="2983468"/>
              <a:ext cx="0" cy="596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419600" y="3097768"/>
              <a:ext cx="0" cy="4823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267200" y="3135868"/>
              <a:ext cx="0" cy="444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114800" y="3288268"/>
              <a:ext cx="0" cy="291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7162800" y="2069068"/>
              <a:ext cx="0" cy="15056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7010400" y="2069068"/>
              <a:ext cx="0" cy="150055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8580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 flipV="1">
              <a:off x="3925214" y="1637759"/>
              <a:ext cx="50984" cy="362003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Freeform 181"/>
            <p:cNvSpPr/>
            <p:nvPr/>
          </p:nvSpPr>
          <p:spPr>
            <a:xfrm rot="5400000">
              <a:off x="4766278" y="1218828"/>
              <a:ext cx="1572089" cy="3206565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847164"/>
                <a:gd name="connsiteY0" fmla="*/ 0 h 1727947"/>
                <a:gd name="connsiteX1" fmla="*/ 847164 w 847164"/>
                <a:gd name="connsiteY1" fmla="*/ 1727947 h 17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164" h="1727947">
                  <a:moveTo>
                    <a:pt x="0" y="0"/>
                  </a:moveTo>
                  <a:cubicBezTo>
                    <a:pt x="116541" y="749673"/>
                    <a:pt x="537882" y="1723465"/>
                    <a:pt x="847164" y="1727947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>
              <a:off x="2051566" y="3580145"/>
              <a:ext cx="540936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>
              <a:off x="1912009" y="3620656"/>
              <a:ext cx="488965" cy="51208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2129083" y="3614594"/>
              <a:ext cx="461612" cy="49402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2334094" y="3617546"/>
              <a:ext cx="438218" cy="45489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2557197" y="3625929"/>
              <a:ext cx="391855" cy="41033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2774269" y="3611593"/>
              <a:ext cx="371942" cy="38245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>
              <a:off x="3009431" y="3625929"/>
              <a:ext cx="308163" cy="32591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>
              <a:off x="3232532" y="3622220"/>
              <a:ext cx="272668" cy="27535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H="1">
              <a:off x="3485784" y="3617546"/>
              <a:ext cx="207890" cy="19561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Freeform 193"/>
            <p:cNvSpPr/>
            <p:nvPr/>
          </p:nvSpPr>
          <p:spPr>
            <a:xfrm rot="5400000" flipV="1">
              <a:off x="2239944" y="2536278"/>
              <a:ext cx="618483" cy="2760709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63998"/>
                <a:gd name="connsiteX1" fmla="*/ 551525 w 1077803"/>
                <a:gd name="connsiteY1" fmla="*/ 1129210 h 1163998"/>
                <a:gd name="connsiteX2" fmla="*/ 1077803 w 1077803"/>
                <a:gd name="connsiteY2" fmla="*/ 0 h 1163998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13134"/>
                <a:gd name="connsiteY0" fmla="*/ 834328 h 1495782"/>
                <a:gd name="connsiteX1" fmla="*/ 496093 w 1013134"/>
                <a:gd name="connsiteY1" fmla="*/ 1449213 h 1495782"/>
                <a:gd name="connsiteX2" fmla="*/ 1013134 w 1013134"/>
                <a:gd name="connsiteY2" fmla="*/ 0 h 1495782"/>
                <a:gd name="connsiteX0" fmla="*/ 0 w 517041"/>
                <a:gd name="connsiteY0" fmla="*/ 1449213 h 1449213"/>
                <a:gd name="connsiteX1" fmla="*/ 517041 w 517041"/>
                <a:gd name="connsiteY1" fmla="*/ 0 h 14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041" h="1449213">
                  <a:moveTo>
                    <a:pt x="0" y="1449213"/>
                  </a:moveTo>
                  <a:cubicBezTo>
                    <a:pt x="306768" y="1238275"/>
                    <a:pt x="426572" y="578555"/>
                    <a:pt x="517041" y="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92973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4696" y="992832"/>
            <a:ext cx="8610600" cy="5331768"/>
          </a:xfrm>
          <a:prstGeom prst="roundRect">
            <a:avLst>
              <a:gd name="adj" fmla="val 10493"/>
            </a:avLst>
          </a:prstGeom>
          <a:solidFill>
            <a:srgbClr val="8EB4E3">
              <a:alpha val="10000"/>
            </a:srgbClr>
          </a:solidFill>
          <a:ln>
            <a:solidFill>
              <a:srgbClr val="8EB4E3">
                <a:alpha val="50196"/>
              </a:srgbClr>
            </a:solidFill>
          </a:ln>
          <a:effectLst>
            <a:outerShdw blurRad="254000" dist="1270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03687" y="2678029"/>
            <a:ext cx="3630129" cy="1550240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1087006 w 2465231"/>
              <a:gd name="connsiteY2" fmla="*/ 871008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264 w 2531429"/>
              <a:gd name="connsiteY0" fmla="*/ 486694 h 1440851"/>
              <a:gd name="connsiteX1" fmla="*/ 583359 w 2531429"/>
              <a:gd name="connsiteY1" fmla="*/ 80474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334834"/>
              <a:gd name="connsiteX1" fmla="*/ 384576 w 2531429"/>
              <a:gd name="connsiteY1" fmla="*/ 1043287 h 1334834"/>
              <a:gd name="connsiteX2" fmla="*/ 994178 w 2531429"/>
              <a:gd name="connsiteY2" fmla="*/ 871008 h 1334834"/>
              <a:gd name="connsiteX3" fmla="*/ 1458003 w 2531429"/>
              <a:gd name="connsiteY3" fmla="*/ 1334834 h 1334834"/>
              <a:gd name="connsiteX4" fmla="*/ 1842316 w 2531429"/>
              <a:gd name="connsiteY4" fmla="*/ 1043286 h 1334834"/>
              <a:gd name="connsiteX5" fmla="*/ 2531429 w 2531429"/>
              <a:gd name="connsiteY5" fmla="*/ 844503 h 1334834"/>
              <a:gd name="connsiteX6" fmla="*/ 2306142 w 2531429"/>
              <a:gd name="connsiteY6" fmla="*/ 486694 h 1334834"/>
              <a:gd name="connsiteX7" fmla="*/ 1696542 w 2531429"/>
              <a:gd name="connsiteY7" fmla="*/ 367425 h 1334834"/>
              <a:gd name="connsiteX8" fmla="*/ 1418246 w 2531429"/>
              <a:gd name="connsiteY8" fmla="*/ 142138 h 1334834"/>
              <a:gd name="connsiteX9" fmla="*/ 967672 w 2531429"/>
              <a:gd name="connsiteY9" fmla="*/ 9616 h 1334834"/>
              <a:gd name="connsiteX10" fmla="*/ 477343 w 2531429"/>
              <a:gd name="connsiteY10" fmla="*/ 460189 h 1334834"/>
              <a:gd name="connsiteX11" fmla="*/ 264 w 2531429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306142 w 2610942"/>
              <a:gd name="connsiteY7" fmla="*/ 486694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147116 w 2610942"/>
              <a:gd name="connsiteY7" fmla="*/ 632468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344569 h 1192709"/>
              <a:gd name="connsiteX1" fmla="*/ 384576 w 2610942"/>
              <a:gd name="connsiteY1" fmla="*/ 901162 h 1192709"/>
              <a:gd name="connsiteX2" fmla="*/ 994178 w 2610942"/>
              <a:gd name="connsiteY2" fmla="*/ 728883 h 1192709"/>
              <a:gd name="connsiteX3" fmla="*/ 1458003 w 2610942"/>
              <a:gd name="connsiteY3" fmla="*/ 1192709 h 1192709"/>
              <a:gd name="connsiteX4" fmla="*/ 1842316 w 2610942"/>
              <a:gd name="connsiteY4" fmla="*/ 901161 h 1192709"/>
              <a:gd name="connsiteX5" fmla="*/ 2044084 w 2610942"/>
              <a:gd name="connsiteY5" fmla="*/ 994249 h 1192709"/>
              <a:gd name="connsiteX6" fmla="*/ 2610942 w 2610942"/>
              <a:gd name="connsiteY6" fmla="*/ 1126448 h 1192709"/>
              <a:gd name="connsiteX7" fmla="*/ 2147116 w 2610942"/>
              <a:gd name="connsiteY7" fmla="*/ 490343 h 1192709"/>
              <a:gd name="connsiteX8" fmla="*/ 1696542 w 2610942"/>
              <a:gd name="connsiteY8" fmla="*/ 225300 h 1192709"/>
              <a:gd name="connsiteX9" fmla="*/ 1418246 w 2610942"/>
              <a:gd name="connsiteY9" fmla="*/ 13 h 1192709"/>
              <a:gd name="connsiteX10" fmla="*/ 1060437 w 2610942"/>
              <a:gd name="connsiteY10" fmla="*/ 331317 h 1192709"/>
              <a:gd name="connsiteX11" fmla="*/ 477343 w 2610942"/>
              <a:gd name="connsiteY11" fmla="*/ 318064 h 1192709"/>
              <a:gd name="connsiteX12" fmla="*/ 264 w 2610942"/>
              <a:gd name="connsiteY12" fmla="*/ 344569 h 1192709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484 w 2611162"/>
              <a:gd name="connsiteY0" fmla="*/ 344568 h 1192708"/>
              <a:gd name="connsiteX1" fmla="*/ 384796 w 2611162"/>
              <a:gd name="connsiteY1" fmla="*/ 901161 h 1192708"/>
              <a:gd name="connsiteX2" fmla="*/ 994398 w 2611162"/>
              <a:gd name="connsiteY2" fmla="*/ 728882 h 1192708"/>
              <a:gd name="connsiteX3" fmla="*/ 1458223 w 2611162"/>
              <a:gd name="connsiteY3" fmla="*/ 1192708 h 1192708"/>
              <a:gd name="connsiteX4" fmla="*/ 1842536 w 2611162"/>
              <a:gd name="connsiteY4" fmla="*/ 901160 h 1192708"/>
              <a:gd name="connsiteX5" fmla="*/ 2044304 w 2611162"/>
              <a:gd name="connsiteY5" fmla="*/ 994248 h 1192708"/>
              <a:gd name="connsiteX6" fmla="*/ 2611162 w 2611162"/>
              <a:gd name="connsiteY6" fmla="*/ 1126447 h 1192708"/>
              <a:gd name="connsiteX7" fmla="*/ 2147336 w 2611162"/>
              <a:gd name="connsiteY7" fmla="*/ 490342 h 1192708"/>
              <a:gd name="connsiteX8" fmla="*/ 1696762 w 2611162"/>
              <a:gd name="connsiteY8" fmla="*/ 225299 h 1192708"/>
              <a:gd name="connsiteX9" fmla="*/ 1418466 w 2611162"/>
              <a:gd name="connsiteY9" fmla="*/ 12 h 1192708"/>
              <a:gd name="connsiteX10" fmla="*/ 1060657 w 2611162"/>
              <a:gd name="connsiteY10" fmla="*/ 331316 h 1192708"/>
              <a:gd name="connsiteX11" fmla="*/ 424554 w 2611162"/>
              <a:gd name="connsiteY11" fmla="*/ 106028 h 1192708"/>
              <a:gd name="connsiteX12" fmla="*/ 484 w 2611162"/>
              <a:gd name="connsiteY12" fmla="*/ 344568 h 1192708"/>
              <a:gd name="connsiteX0" fmla="*/ 484 w 2611162"/>
              <a:gd name="connsiteY0" fmla="*/ 345613 h 1193753"/>
              <a:gd name="connsiteX1" fmla="*/ 384796 w 2611162"/>
              <a:gd name="connsiteY1" fmla="*/ 902206 h 1193753"/>
              <a:gd name="connsiteX2" fmla="*/ 994398 w 2611162"/>
              <a:gd name="connsiteY2" fmla="*/ 729927 h 1193753"/>
              <a:gd name="connsiteX3" fmla="*/ 1458223 w 2611162"/>
              <a:gd name="connsiteY3" fmla="*/ 1193753 h 1193753"/>
              <a:gd name="connsiteX4" fmla="*/ 1842536 w 2611162"/>
              <a:gd name="connsiteY4" fmla="*/ 902205 h 1193753"/>
              <a:gd name="connsiteX5" fmla="*/ 2044304 w 2611162"/>
              <a:gd name="connsiteY5" fmla="*/ 995293 h 1193753"/>
              <a:gd name="connsiteX6" fmla="*/ 2611162 w 2611162"/>
              <a:gd name="connsiteY6" fmla="*/ 1127492 h 1193753"/>
              <a:gd name="connsiteX7" fmla="*/ 2147336 w 2611162"/>
              <a:gd name="connsiteY7" fmla="*/ 491387 h 1193753"/>
              <a:gd name="connsiteX8" fmla="*/ 1696762 w 2611162"/>
              <a:gd name="connsiteY8" fmla="*/ 226344 h 1193753"/>
              <a:gd name="connsiteX9" fmla="*/ 1418466 w 2611162"/>
              <a:gd name="connsiteY9" fmla="*/ 1057 h 1193753"/>
              <a:gd name="connsiteX10" fmla="*/ 997383 w 2611162"/>
              <a:gd name="connsiteY10" fmla="*/ 186909 h 1193753"/>
              <a:gd name="connsiteX11" fmla="*/ 1060657 w 2611162"/>
              <a:gd name="connsiteY11" fmla="*/ 332361 h 1193753"/>
              <a:gd name="connsiteX12" fmla="*/ 424554 w 2611162"/>
              <a:gd name="connsiteY12" fmla="*/ 107073 h 1193753"/>
              <a:gd name="connsiteX13" fmla="*/ 484 w 2611162"/>
              <a:gd name="connsiteY13" fmla="*/ 345613 h 1193753"/>
              <a:gd name="connsiteX0" fmla="*/ 330 w 2611008"/>
              <a:gd name="connsiteY0" fmla="*/ 345613 h 1193753"/>
              <a:gd name="connsiteX1" fmla="*/ 384642 w 2611008"/>
              <a:gd name="connsiteY1" fmla="*/ 902206 h 1193753"/>
              <a:gd name="connsiteX2" fmla="*/ 994244 w 2611008"/>
              <a:gd name="connsiteY2" fmla="*/ 729927 h 1193753"/>
              <a:gd name="connsiteX3" fmla="*/ 1458069 w 2611008"/>
              <a:gd name="connsiteY3" fmla="*/ 1193753 h 1193753"/>
              <a:gd name="connsiteX4" fmla="*/ 1842382 w 2611008"/>
              <a:gd name="connsiteY4" fmla="*/ 902205 h 1193753"/>
              <a:gd name="connsiteX5" fmla="*/ 2044150 w 2611008"/>
              <a:gd name="connsiteY5" fmla="*/ 995293 h 1193753"/>
              <a:gd name="connsiteX6" fmla="*/ 2611008 w 2611008"/>
              <a:gd name="connsiteY6" fmla="*/ 1127492 h 1193753"/>
              <a:gd name="connsiteX7" fmla="*/ 2147182 w 2611008"/>
              <a:gd name="connsiteY7" fmla="*/ 491387 h 1193753"/>
              <a:gd name="connsiteX8" fmla="*/ 1696608 w 2611008"/>
              <a:gd name="connsiteY8" fmla="*/ 226344 h 1193753"/>
              <a:gd name="connsiteX9" fmla="*/ 1418312 w 2611008"/>
              <a:gd name="connsiteY9" fmla="*/ 1057 h 1193753"/>
              <a:gd name="connsiteX10" fmla="*/ 997229 w 2611008"/>
              <a:gd name="connsiteY10" fmla="*/ 186909 h 1193753"/>
              <a:gd name="connsiteX11" fmla="*/ 424400 w 2611008"/>
              <a:gd name="connsiteY11" fmla="*/ 107073 h 1193753"/>
              <a:gd name="connsiteX12" fmla="*/ 330 w 2611008"/>
              <a:gd name="connsiteY12" fmla="*/ 345613 h 1193753"/>
              <a:gd name="connsiteX0" fmla="*/ 330 w 2611008"/>
              <a:gd name="connsiteY0" fmla="*/ 350206 h 1198346"/>
              <a:gd name="connsiteX1" fmla="*/ 384642 w 2611008"/>
              <a:gd name="connsiteY1" fmla="*/ 906799 h 1198346"/>
              <a:gd name="connsiteX2" fmla="*/ 994244 w 2611008"/>
              <a:gd name="connsiteY2" fmla="*/ 734520 h 1198346"/>
              <a:gd name="connsiteX3" fmla="*/ 1458069 w 2611008"/>
              <a:gd name="connsiteY3" fmla="*/ 1198346 h 1198346"/>
              <a:gd name="connsiteX4" fmla="*/ 1842382 w 2611008"/>
              <a:gd name="connsiteY4" fmla="*/ 906798 h 1198346"/>
              <a:gd name="connsiteX5" fmla="*/ 2044150 w 2611008"/>
              <a:gd name="connsiteY5" fmla="*/ 999886 h 1198346"/>
              <a:gd name="connsiteX6" fmla="*/ 2611008 w 2611008"/>
              <a:gd name="connsiteY6" fmla="*/ 1132085 h 1198346"/>
              <a:gd name="connsiteX7" fmla="*/ 2147182 w 2611008"/>
              <a:gd name="connsiteY7" fmla="*/ 495980 h 1198346"/>
              <a:gd name="connsiteX8" fmla="*/ 1961651 w 2611008"/>
              <a:gd name="connsiteY8" fmla="*/ 85163 h 1198346"/>
              <a:gd name="connsiteX9" fmla="*/ 1418312 w 2611008"/>
              <a:gd name="connsiteY9" fmla="*/ 5650 h 1198346"/>
              <a:gd name="connsiteX10" fmla="*/ 997229 w 2611008"/>
              <a:gd name="connsiteY10" fmla="*/ 191502 h 1198346"/>
              <a:gd name="connsiteX11" fmla="*/ 424400 w 2611008"/>
              <a:gd name="connsiteY11" fmla="*/ 111666 h 1198346"/>
              <a:gd name="connsiteX12" fmla="*/ 330 w 2611008"/>
              <a:gd name="connsiteY12" fmla="*/ 350206 h 1198346"/>
              <a:gd name="connsiteX0" fmla="*/ 330 w 2611008"/>
              <a:gd name="connsiteY0" fmla="*/ 351811 h 1199951"/>
              <a:gd name="connsiteX1" fmla="*/ 384642 w 2611008"/>
              <a:gd name="connsiteY1" fmla="*/ 908404 h 1199951"/>
              <a:gd name="connsiteX2" fmla="*/ 994244 w 2611008"/>
              <a:gd name="connsiteY2" fmla="*/ 736125 h 1199951"/>
              <a:gd name="connsiteX3" fmla="*/ 1458069 w 2611008"/>
              <a:gd name="connsiteY3" fmla="*/ 1199951 h 1199951"/>
              <a:gd name="connsiteX4" fmla="*/ 1842382 w 2611008"/>
              <a:gd name="connsiteY4" fmla="*/ 908403 h 1199951"/>
              <a:gd name="connsiteX5" fmla="*/ 2044150 w 2611008"/>
              <a:gd name="connsiteY5" fmla="*/ 1001491 h 1199951"/>
              <a:gd name="connsiteX6" fmla="*/ 2611008 w 2611008"/>
              <a:gd name="connsiteY6" fmla="*/ 1133690 h 1199951"/>
              <a:gd name="connsiteX7" fmla="*/ 2094173 w 2611008"/>
              <a:gd name="connsiteY7" fmla="*/ 563846 h 1199951"/>
              <a:gd name="connsiteX8" fmla="*/ 1961651 w 2611008"/>
              <a:gd name="connsiteY8" fmla="*/ 86768 h 1199951"/>
              <a:gd name="connsiteX9" fmla="*/ 1418312 w 2611008"/>
              <a:gd name="connsiteY9" fmla="*/ 7255 h 1199951"/>
              <a:gd name="connsiteX10" fmla="*/ 997229 w 2611008"/>
              <a:gd name="connsiteY10" fmla="*/ 193107 h 1199951"/>
              <a:gd name="connsiteX11" fmla="*/ 424400 w 2611008"/>
              <a:gd name="connsiteY11" fmla="*/ 113271 h 1199951"/>
              <a:gd name="connsiteX12" fmla="*/ 330 w 2611008"/>
              <a:gd name="connsiteY12" fmla="*/ 351811 h 1199951"/>
              <a:gd name="connsiteX0" fmla="*/ 330 w 2644179"/>
              <a:gd name="connsiteY0" fmla="*/ 351811 h 1199951"/>
              <a:gd name="connsiteX1" fmla="*/ 384642 w 2644179"/>
              <a:gd name="connsiteY1" fmla="*/ 908404 h 1199951"/>
              <a:gd name="connsiteX2" fmla="*/ 994244 w 2644179"/>
              <a:gd name="connsiteY2" fmla="*/ 736125 h 1199951"/>
              <a:gd name="connsiteX3" fmla="*/ 1458069 w 2644179"/>
              <a:gd name="connsiteY3" fmla="*/ 1199951 h 1199951"/>
              <a:gd name="connsiteX4" fmla="*/ 1842382 w 2644179"/>
              <a:gd name="connsiteY4" fmla="*/ 908403 h 1199951"/>
              <a:gd name="connsiteX5" fmla="*/ 2044150 w 2644179"/>
              <a:gd name="connsiteY5" fmla="*/ 1001491 h 1199951"/>
              <a:gd name="connsiteX6" fmla="*/ 2611008 w 2644179"/>
              <a:gd name="connsiteY6" fmla="*/ 1133690 h 1199951"/>
              <a:gd name="connsiteX7" fmla="*/ 2547734 w 2644179"/>
              <a:gd name="connsiteY7" fmla="*/ 749701 h 1199951"/>
              <a:gd name="connsiteX8" fmla="*/ 2094173 w 2644179"/>
              <a:gd name="connsiteY8" fmla="*/ 563846 h 1199951"/>
              <a:gd name="connsiteX9" fmla="*/ 1961651 w 2644179"/>
              <a:gd name="connsiteY9" fmla="*/ 86768 h 1199951"/>
              <a:gd name="connsiteX10" fmla="*/ 1418312 w 2644179"/>
              <a:gd name="connsiteY10" fmla="*/ 7255 h 1199951"/>
              <a:gd name="connsiteX11" fmla="*/ 997229 w 2644179"/>
              <a:gd name="connsiteY11" fmla="*/ 193107 h 1199951"/>
              <a:gd name="connsiteX12" fmla="*/ 424400 w 2644179"/>
              <a:gd name="connsiteY12" fmla="*/ 113271 h 1199951"/>
              <a:gd name="connsiteX13" fmla="*/ 330 w 2644179"/>
              <a:gd name="connsiteY13" fmla="*/ 351811 h 1199951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49801 h 1133157"/>
              <a:gd name="connsiteX1" fmla="*/ 384642 w 2644179"/>
              <a:gd name="connsiteY1" fmla="*/ 906394 h 1133157"/>
              <a:gd name="connsiteX2" fmla="*/ 994244 w 2644179"/>
              <a:gd name="connsiteY2" fmla="*/ 734115 h 1133157"/>
              <a:gd name="connsiteX3" fmla="*/ 1391808 w 2644179"/>
              <a:gd name="connsiteY3" fmla="*/ 1118427 h 1133157"/>
              <a:gd name="connsiteX4" fmla="*/ 1842382 w 2644179"/>
              <a:gd name="connsiteY4" fmla="*/ 906393 h 1133157"/>
              <a:gd name="connsiteX5" fmla="*/ 2044150 w 2644179"/>
              <a:gd name="connsiteY5" fmla="*/ 999481 h 1133157"/>
              <a:gd name="connsiteX6" fmla="*/ 2611008 w 2644179"/>
              <a:gd name="connsiteY6" fmla="*/ 1131680 h 1133157"/>
              <a:gd name="connsiteX7" fmla="*/ 2547734 w 2644179"/>
              <a:gd name="connsiteY7" fmla="*/ 747691 h 1133157"/>
              <a:gd name="connsiteX8" fmla="*/ 2094173 w 2644179"/>
              <a:gd name="connsiteY8" fmla="*/ 561836 h 1133157"/>
              <a:gd name="connsiteX9" fmla="*/ 1842381 w 2644179"/>
              <a:gd name="connsiteY9" fmla="*/ 98010 h 1133157"/>
              <a:gd name="connsiteX10" fmla="*/ 1418312 w 2644179"/>
              <a:gd name="connsiteY10" fmla="*/ 5245 h 1133157"/>
              <a:gd name="connsiteX11" fmla="*/ 997229 w 2644179"/>
              <a:gd name="connsiteY11" fmla="*/ 191097 h 1133157"/>
              <a:gd name="connsiteX12" fmla="*/ 424400 w 2644179"/>
              <a:gd name="connsiteY12" fmla="*/ 111261 h 1133157"/>
              <a:gd name="connsiteX13" fmla="*/ 330 w 2644179"/>
              <a:gd name="connsiteY13" fmla="*/ 349801 h 1133157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2292 w 2646141"/>
              <a:gd name="connsiteY0" fmla="*/ 349801 h 1142685"/>
              <a:gd name="connsiteX1" fmla="*/ 386604 w 2646141"/>
              <a:gd name="connsiteY1" fmla="*/ 906394 h 1142685"/>
              <a:gd name="connsiteX2" fmla="*/ 996206 w 2646141"/>
              <a:gd name="connsiteY2" fmla="*/ 734115 h 1142685"/>
              <a:gd name="connsiteX3" fmla="*/ 1393770 w 2646141"/>
              <a:gd name="connsiteY3" fmla="*/ 1118427 h 1142685"/>
              <a:gd name="connsiteX4" fmla="*/ 1844344 w 2646141"/>
              <a:gd name="connsiteY4" fmla="*/ 906393 h 1142685"/>
              <a:gd name="connsiteX5" fmla="*/ 2046112 w 2646141"/>
              <a:gd name="connsiteY5" fmla="*/ 999481 h 1142685"/>
              <a:gd name="connsiteX6" fmla="*/ 2612970 w 2646141"/>
              <a:gd name="connsiteY6" fmla="*/ 1131680 h 1142685"/>
              <a:gd name="connsiteX7" fmla="*/ 2549696 w 2646141"/>
              <a:gd name="connsiteY7" fmla="*/ 747691 h 1142685"/>
              <a:gd name="connsiteX8" fmla="*/ 2096135 w 2646141"/>
              <a:gd name="connsiteY8" fmla="*/ 561836 h 1142685"/>
              <a:gd name="connsiteX9" fmla="*/ 1844343 w 2646141"/>
              <a:gd name="connsiteY9" fmla="*/ 98010 h 1142685"/>
              <a:gd name="connsiteX10" fmla="*/ 1420274 w 2646141"/>
              <a:gd name="connsiteY10" fmla="*/ 5245 h 1142685"/>
              <a:gd name="connsiteX11" fmla="*/ 999191 w 2646141"/>
              <a:gd name="connsiteY11" fmla="*/ 191097 h 1142685"/>
              <a:gd name="connsiteX12" fmla="*/ 426362 w 2646141"/>
              <a:gd name="connsiteY12" fmla="*/ 111261 h 1142685"/>
              <a:gd name="connsiteX13" fmla="*/ 2292 w 2646141"/>
              <a:gd name="connsiteY13" fmla="*/ 349801 h 1142685"/>
              <a:gd name="connsiteX0" fmla="*/ 2292 w 2646141"/>
              <a:gd name="connsiteY0" fmla="*/ 349801 h 1132830"/>
              <a:gd name="connsiteX1" fmla="*/ 386604 w 2646141"/>
              <a:gd name="connsiteY1" fmla="*/ 906394 h 1132830"/>
              <a:gd name="connsiteX2" fmla="*/ 996206 w 2646141"/>
              <a:gd name="connsiteY2" fmla="*/ 734115 h 1132830"/>
              <a:gd name="connsiteX3" fmla="*/ 1393770 w 2646141"/>
              <a:gd name="connsiteY3" fmla="*/ 1118427 h 1132830"/>
              <a:gd name="connsiteX4" fmla="*/ 2046112 w 2646141"/>
              <a:gd name="connsiteY4" fmla="*/ 999481 h 1132830"/>
              <a:gd name="connsiteX5" fmla="*/ 2612970 w 2646141"/>
              <a:gd name="connsiteY5" fmla="*/ 1131680 h 1132830"/>
              <a:gd name="connsiteX6" fmla="*/ 2549696 w 2646141"/>
              <a:gd name="connsiteY6" fmla="*/ 747691 h 1132830"/>
              <a:gd name="connsiteX7" fmla="*/ 2096135 w 2646141"/>
              <a:gd name="connsiteY7" fmla="*/ 561836 h 1132830"/>
              <a:gd name="connsiteX8" fmla="*/ 1844343 w 2646141"/>
              <a:gd name="connsiteY8" fmla="*/ 98010 h 1132830"/>
              <a:gd name="connsiteX9" fmla="*/ 1420274 w 2646141"/>
              <a:gd name="connsiteY9" fmla="*/ 5245 h 1132830"/>
              <a:gd name="connsiteX10" fmla="*/ 999191 w 2646141"/>
              <a:gd name="connsiteY10" fmla="*/ 191097 h 1132830"/>
              <a:gd name="connsiteX11" fmla="*/ 426362 w 2646141"/>
              <a:gd name="connsiteY11" fmla="*/ 111261 h 1132830"/>
              <a:gd name="connsiteX12" fmla="*/ 2292 w 2646141"/>
              <a:gd name="connsiteY12" fmla="*/ 349801 h 1132830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61587"/>
              <a:gd name="connsiteY0" fmla="*/ 349801 h 1129268"/>
              <a:gd name="connsiteX1" fmla="*/ 386604 w 2561587"/>
              <a:gd name="connsiteY1" fmla="*/ 906394 h 1129268"/>
              <a:gd name="connsiteX2" fmla="*/ 996206 w 2561587"/>
              <a:gd name="connsiteY2" fmla="*/ 734115 h 1129268"/>
              <a:gd name="connsiteX3" fmla="*/ 1393770 w 2561587"/>
              <a:gd name="connsiteY3" fmla="*/ 1118427 h 1129268"/>
              <a:gd name="connsiteX4" fmla="*/ 2046112 w 2561587"/>
              <a:gd name="connsiteY4" fmla="*/ 999481 h 1129268"/>
              <a:gd name="connsiteX5" fmla="*/ 2549696 w 2561587"/>
              <a:gd name="connsiteY5" fmla="*/ 747691 h 1129268"/>
              <a:gd name="connsiteX6" fmla="*/ 2096135 w 2561587"/>
              <a:gd name="connsiteY6" fmla="*/ 561836 h 1129268"/>
              <a:gd name="connsiteX7" fmla="*/ 1844343 w 2561587"/>
              <a:gd name="connsiteY7" fmla="*/ 98010 h 1129268"/>
              <a:gd name="connsiteX8" fmla="*/ 1420274 w 2561587"/>
              <a:gd name="connsiteY8" fmla="*/ 5245 h 1129268"/>
              <a:gd name="connsiteX9" fmla="*/ 999191 w 2561587"/>
              <a:gd name="connsiteY9" fmla="*/ 191097 h 1129268"/>
              <a:gd name="connsiteX10" fmla="*/ 426362 w 2561587"/>
              <a:gd name="connsiteY10" fmla="*/ 111261 h 1129268"/>
              <a:gd name="connsiteX11" fmla="*/ 2292 w 2561587"/>
              <a:gd name="connsiteY11" fmla="*/ 349801 h 1129268"/>
              <a:gd name="connsiteX0" fmla="*/ 2292 w 2551717"/>
              <a:gd name="connsiteY0" fmla="*/ 349801 h 1129268"/>
              <a:gd name="connsiteX1" fmla="*/ 386604 w 2551717"/>
              <a:gd name="connsiteY1" fmla="*/ 906394 h 1129268"/>
              <a:gd name="connsiteX2" fmla="*/ 996206 w 2551717"/>
              <a:gd name="connsiteY2" fmla="*/ 734115 h 1129268"/>
              <a:gd name="connsiteX3" fmla="*/ 1393770 w 2551717"/>
              <a:gd name="connsiteY3" fmla="*/ 1118427 h 1129268"/>
              <a:gd name="connsiteX4" fmla="*/ 2046112 w 2551717"/>
              <a:gd name="connsiteY4" fmla="*/ 999481 h 1129268"/>
              <a:gd name="connsiteX5" fmla="*/ 2549696 w 2551717"/>
              <a:gd name="connsiteY5" fmla="*/ 747691 h 1129268"/>
              <a:gd name="connsiteX6" fmla="*/ 2096135 w 2551717"/>
              <a:gd name="connsiteY6" fmla="*/ 561836 h 1129268"/>
              <a:gd name="connsiteX7" fmla="*/ 1844343 w 2551717"/>
              <a:gd name="connsiteY7" fmla="*/ 98010 h 1129268"/>
              <a:gd name="connsiteX8" fmla="*/ 1420274 w 2551717"/>
              <a:gd name="connsiteY8" fmla="*/ 5245 h 1129268"/>
              <a:gd name="connsiteX9" fmla="*/ 999191 w 2551717"/>
              <a:gd name="connsiteY9" fmla="*/ 191097 h 1129268"/>
              <a:gd name="connsiteX10" fmla="*/ 426362 w 2551717"/>
              <a:gd name="connsiteY10" fmla="*/ 111261 h 1129268"/>
              <a:gd name="connsiteX11" fmla="*/ 2292 w 2551717"/>
              <a:gd name="connsiteY11" fmla="*/ 349801 h 112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717" h="1129268">
                <a:moveTo>
                  <a:pt x="2292" y="349801"/>
                </a:moveTo>
                <a:cubicBezTo>
                  <a:pt x="-26422" y="583923"/>
                  <a:pt x="220952" y="842342"/>
                  <a:pt x="386604" y="906394"/>
                </a:cubicBezTo>
                <a:cubicBezTo>
                  <a:pt x="552256" y="970446"/>
                  <a:pt x="828345" y="698776"/>
                  <a:pt x="996206" y="734115"/>
                </a:cubicBezTo>
                <a:cubicBezTo>
                  <a:pt x="1164067" y="769454"/>
                  <a:pt x="1218786" y="1074199"/>
                  <a:pt x="1393770" y="1118427"/>
                </a:cubicBezTo>
                <a:cubicBezTo>
                  <a:pt x="1568754" y="1162655"/>
                  <a:pt x="1853458" y="1061270"/>
                  <a:pt x="2046112" y="999481"/>
                </a:cubicBezTo>
                <a:cubicBezTo>
                  <a:pt x="2238766" y="937692"/>
                  <a:pt x="2581116" y="953154"/>
                  <a:pt x="2549696" y="747691"/>
                </a:cubicBezTo>
                <a:cubicBezTo>
                  <a:pt x="2518276" y="542228"/>
                  <a:pt x="2213694" y="670116"/>
                  <a:pt x="2096135" y="561836"/>
                </a:cubicBezTo>
                <a:cubicBezTo>
                  <a:pt x="1978576" y="453556"/>
                  <a:pt x="1956987" y="190775"/>
                  <a:pt x="1844343" y="98010"/>
                </a:cubicBezTo>
                <a:cubicBezTo>
                  <a:pt x="1731700" y="5245"/>
                  <a:pt x="1519168" y="-10270"/>
                  <a:pt x="1420274" y="5245"/>
                </a:cubicBezTo>
                <a:cubicBezTo>
                  <a:pt x="1321381" y="20760"/>
                  <a:pt x="1164843" y="173428"/>
                  <a:pt x="999191" y="191097"/>
                </a:cubicBezTo>
                <a:cubicBezTo>
                  <a:pt x="833539" y="208766"/>
                  <a:pt x="592512" y="84810"/>
                  <a:pt x="426362" y="111261"/>
                </a:cubicBezTo>
                <a:cubicBezTo>
                  <a:pt x="260212" y="137712"/>
                  <a:pt x="31006" y="115679"/>
                  <a:pt x="2292" y="349801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052480" y="2898243"/>
            <a:ext cx="2376722" cy="1302305"/>
          </a:xfrm>
          <a:custGeom>
            <a:avLst/>
            <a:gdLst>
              <a:gd name="connsiteX0" fmla="*/ 1276210 w 2144272"/>
              <a:gd name="connsiteY0" fmla="*/ 18099 h 1301681"/>
              <a:gd name="connsiteX1" fmla="*/ 1075683 w 2144272"/>
              <a:gd name="connsiteY1" fmla="*/ 58205 h 1301681"/>
              <a:gd name="connsiteX2" fmla="*/ 798957 w 2144272"/>
              <a:gd name="connsiteY2" fmla="*/ 154457 h 1301681"/>
              <a:gd name="connsiteX3" fmla="*/ 293631 w 2144272"/>
              <a:gd name="connsiteY3" fmla="*/ 130394 h 1301681"/>
              <a:gd name="connsiteX4" fmla="*/ 8883 w 2144272"/>
              <a:gd name="connsiteY4" fmla="*/ 258731 h 1301681"/>
              <a:gd name="connsiteX5" fmla="*/ 133210 w 2144272"/>
              <a:gd name="connsiteY5" fmla="*/ 535457 h 1301681"/>
              <a:gd name="connsiteX6" fmla="*/ 726768 w 2144272"/>
              <a:gd name="connsiteY6" fmla="*/ 643742 h 1301681"/>
              <a:gd name="connsiteX7" fmla="*/ 1091726 w 2144272"/>
              <a:gd name="connsiteY7" fmla="*/ 836247 h 1301681"/>
              <a:gd name="connsiteX8" fmla="*/ 1236105 w 2144272"/>
              <a:gd name="connsiteY8" fmla="*/ 1092920 h 1301681"/>
              <a:gd name="connsiteX9" fmla="*/ 1520852 w 2144272"/>
              <a:gd name="connsiteY9" fmla="*/ 1301468 h 1301681"/>
              <a:gd name="connsiteX10" fmla="*/ 2086336 w 2144272"/>
              <a:gd name="connsiteY10" fmla="*/ 1112973 h 1301681"/>
              <a:gd name="connsiteX11" fmla="*/ 2034199 w 2144272"/>
              <a:gd name="connsiteY11" fmla="*/ 358994 h 1301681"/>
              <a:gd name="connsiteX12" fmla="*/ 1276210 w 2144272"/>
              <a:gd name="connsiteY12" fmla="*/ 18099 h 1301681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236105 w 2144272"/>
              <a:gd name="connsiteY7" fmla="*/ 1079792 h 1288553"/>
              <a:gd name="connsiteX8" fmla="*/ 1520852 w 2144272"/>
              <a:gd name="connsiteY8" fmla="*/ 1288340 h 1288553"/>
              <a:gd name="connsiteX9" fmla="*/ 2086336 w 2144272"/>
              <a:gd name="connsiteY9" fmla="*/ 1099845 h 1288553"/>
              <a:gd name="connsiteX10" fmla="*/ 2034199 w 2144272"/>
              <a:gd name="connsiteY10" fmla="*/ 345866 h 1288553"/>
              <a:gd name="connsiteX11" fmla="*/ 1276210 w 2144272"/>
              <a:gd name="connsiteY11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276210 w 2144272"/>
              <a:gd name="connsiteY0" fmla="*/ 4971 h 1288553"/>
              <a:gd name="connsiteX1" fmla="*/ 798957 w 2144272"/>
              <a:gd name="connsiteY1" fmla="*/ 141329 h 1288553"/>
              <a:gd name="connsiteX2" fmla="*/ 293631 w 2144272"/>
              <a:gd name="connsiteY2" fmla="*/ 117266 h 1288553"/>
              <a:gd name="connsiteX3" fmla="*/ 8883 w 2144272"/>
              <a:gd name="connsiteY3" fmla="*/ 245603 h 1288553"/>
              <a:gd name="connsiteX4" fmla="*/ 133210 w 2144272"/>
              <a:gd name="connsiteY4" fmla="*/ 522329 h 1288553"/>
              <a:gd name="connsiteX5" fmla="*/ 726768 w 2144272"/>
              <a:gd name="connsiteY5" fmla="*/ 630614 h 1288553"/>
              <a:gd name="connsiteX6" fmla="*/ 1091726 w 2144272"/>
              <a:gd name="connsiteY6" fmla="*/ 823119 h 1288553"/>
              <a:gd name="connsiteX7" fmla="*/ 1520852 w 2144272"/>
              <a:gd name="connsiteY7" fmla="*/ 1288340 h 1288553"/>
              <a:gd name="connsiteX8" fmla="*/ 2086336 w 2144272"/>
              <a:gd name="connsiteY8" fmla="*/ 1099845 h 1288553"/>
              <a:gd name="connsiteX9" fmla="*/ 2034199 w 2144272"/>
              <a:gd name="connsiteY9" fmla="*/ 345866 h 1288553"/>
              <a:gd name="connsiteX10" fmla="*/ 1276210 w 2144272"/>
              <a:gd name="connsiteY10" fmla="*/ 4971 h 1288553"/>
              <a:gd name="connsiteX0" fmla="*/ 1329937 w 2197999"/>
              <a:gd name="connsiteY0" fmla="*/ 4971 h 1288553"/>
              <a:gd name="connsiteX1" fmla="*/ 852684 w 2197999"/>
              <a:gd name="connsiteY1" fmla="*/ 141329 h 1288553"/>
              <a:gd name="connsiteX2" fmla="*/ 347358 w 2197999"/>
              <a:gd name="connsiteY2" fmla="*/ 117266 h 1288553"/>
              <a:gd name="connsiteX3" fmla="*/ 62610 w 2197999"/>
              <a:gd name="connsiteY3" fmla="*/ 245603 h 1288553"/>
              <a:gd name="connsiteX4" fmla="*/ 66621 w 2197999"/>
              <a:gd name="connsiteY4" fmla="*/ 783013 h 1288553"/>
              <a:gd name="connsiteX5" fmla="*/ 780495 w 2197999"/>
              <a:gd name="connsiteY5" fmla="*/ 630614 h 1288553"/>
              <a:gd name="connsiteX6" fmla="*/ 1145453 w 2197999"/>
              <a:gd name="connsiteY6" fmla="*/ 823119 h 1288553"/>
              <a:gd name="connsiteX7" fmla="*/ 1574579 w 2197999"/>
              <a:gd name="connsiteY7" fmla="*/ 1288340 h 1288553"/>
              <a:gd name="connsiteX8" fmla="*/ 2140063 w 2197999"/>
              <a:gd name="connsiteY8" fmla="*/ 1099845 h 1288553"/>
              <a:gd name="connsiteX9" fmla="*/ 2087926 w 2197999"/>
              <a:gd name="connsiteY9" fmla="*/ 345866 h 1288553"/>
              <a:gd name="connsiteX10" fmla="*/ 1329937 w 2197999"/>
              <a:gd name="connsiteY10" fmla="*/ 4971 h 1288553"/>
              <a:gd name="connsiteX0" fmla="*/ 1560006 w 2428068"/>
              <a:gd name="connsiteY0" fmla="*/ 4971 h 1288553"/>
              <a:gd name="connsiteX1" fmla="*/ 1082753 w 2428068"/>
              <a:gd name="connsiteY1" fmla="*/ 141329 h 1288553"/>
              <a:gd name="connsiteX2" fmla="*/ 577427 w 2428068"/>
              <a:gd name="connsiteY2" fmla="*/ 117266 h 1288553"/>
              <a:gd name="connsiteX3" fmla="*/ 7932 w 2428068"/>
              <a:gd name="connsiteY3" fmla="*/ 201487 h 1288553"/>
              <a:gd name="connsiteX4" fmla="*/ 296690 w 2428068"/>
              <a:gd name="connsiteY4" fmla="*/ 783013 h 1288553"/>
              <a:gd name="connsiteX5" fmla="*/ 1010564 w 2428068"/>
              <a:gd name="connsiteY5" fmla="*/ 630614 h 1288553"/>
              <a:gd name="connsiteX6" fmla="*/ 1375522 w 2428068"/>
              <a:gd name="connsiteY6" fmla="*/ 823119 h 1288553"/>
              <a:gd name="connsiteX7" fmla="*/ 1804648 w 2428068"/>
              <a:gd name="connsiteY7" fmla="*/ 1288340 h 1288553"/>
              <a:gd name="connsiteX8" fmla="*/ 2370132 w 2428068"/>
              <a:gd name="connsiteY8" fmla="*/ 1099845 h 1288553"/>
              <a:gd name="connsiteX9" fmla="*/ 2317995 w 2428068"/>
              <a:gd name="connsiteY9" fmla="*/ 345866 h 1288553"/>
              <a:gd name="connsiteX10" fmla="*/ 1560006 w 2428068"/>
              <a:gd name="connsiteY10" fmla="*/ 4971 h 1288553"/>
              <a:gd name="connsiteX0" fmla="*/ 1557760 w 2425822"/>
              <a:gd name="connsiteY0" fmla="*/ 4729 h 1288311"/>
              <a:gd name="connsiteX1" fmla="*/ 1080507 w 2425822"/>
              <a:gd name="connsiteY1" fmla="*/ 141087 h 1288311"/>
              <a:gd name="connsiteX2" fmla="*/ 523044 w 2425822"/>
              <a:gd name="connsiteY2" fmla="*/ 60877 h 1288311"/>
              <a:gd name="connsiteX3" fmla="*/ 5686 w 2425822"/>
              <a:gd name="connsiteY3" fmla="*/ 201245 h 1288311"/>
              <a:gd name="connsiteX4" fmla="*/ 294444 w 2425822"/>
              <a:gd name="connsiteY4" fmla="*/ 782771 h 1288311"/>
              <a:gd name="connsiteX5" fmla="*/ 1008318 w 2425822"/>
              <a:gd name="connsiteY5" fmla="*/ 630372 h 1288311"/>
              <a:gd name="connsiteX6" fmla="*/ 1373276 w 2425822"/>
              <a:gd name="connsiteY6" fmla="*/ 822877 h 1288311"/>
              <a:gd name="connsiteX7" fmla="*/ 1802402 w 2425822"/>
              <a:gd name="connsiteY7" fmla="*/ 1288098 h 1288311"/>
              <a:gd name="connsiteX8" fmla="*/ 2367886 w 2425822"/>
              <a:gd name="connsiteY8" fmla="*/ 1099603 h 1288311"/>
              <a:gd name="connsiteX9" fmla="*/ 2315749 w 2425822"/>
              <a:gd name="connsiteY9" fmla="*/ 345624 h 1288311"/>
              <a:gd name="connsiteX10" fmla="*/ 1557760 w 2425822"/>
              <a:gd name="connsiteY10" fmla="*/ 4729 h 1288311"/>
              <a:gd name="connsiteX0" fmla="*/ 1557760 w 2425822"/>
              <a:gd name="connsiteY0" fmla="*/ 4729 h 1288311"/>
              <a:gd name="connsiteX1" fmla="*/ 1080507 w 2425822"/>
              <a:gd name="connsiteY1" fmla="*/ 141087 h 1288311"/>
              <a:gd name="connsiteX2" fmla="*/ 523044 w 2425822"/>
              <a:gd name="connsiteY2" fmla="*/ 60877 h 1288311"/>
              <a:gd name="connsiteX3" fmla="*/ 5686 w 2425822"/>
              <a:gd name="connsiteY3" fmla="*/ 201245 h 1288311"/>
              <a:gd name="connsiteX4" fmla="*/ 294444 w 2425822"/>
              <a:gd name="connsiteY4" fmla="*/ 782771 h 1288311"/>
              <a:gd name="connsiteX5" fmla="*/ 1008318 w 2425822"/>
              <a:gd name="connsiteY5" fmla="*/ 630372 h 1288311"/>
              <a:gd name="connsiteX6" fmla="*/ 1373276 w 2425822"/>
              <a:gd name="connsiteY6" fmla="*/ 822877 h 1288311"/>
              <a:gd name="connsiteX7" fmla="*/ 1802402 w 2425822"/>
              <a:gd name="connsiteY7" fmla="*/ 1288098 h 1288311"/>
              <a:gd name="connsiteX8" fmla="*/ 2367886 w 2425822"/>
              <a:gd name="connsiteY8" fmla="*/ 1099603 h 1288311"/>
              <a:gd name="connsiteX9" fmla="*/ 2315749 w 2425822"/>
              <a:gd name="connsiteY9" fmla="*/ 345624 h 1288311"/>
              <a:gd name="connsiteX10" fmla="*/ 1557760 w 2425822"/>
              <a:gd name="connsiteY10" fmla="*/ 4729 h 1288311"/>
              <a:gd name="connsiteX0" fmla="*/ 1566951 w 2435013"/>
              <a:gd name="connsiteY0" fmla="*/ 4729 h 1288311"/>
              <a:gd name="connsiteX1" fmla="*/ 1089698 w 2435013"/>
              <a:gd name="connsiteY1" fmla="*/ 141087 h 1288311"/>
              <a:gd name="connsiteX2" fmla="*/ 532235 w 2435013"/>
              <a:gd name="connsiteY2" fmla="*/ 60877 h 1288311"/>
              <a:gd name="connsiteX3" fmla="*/ 14877 w 2435013"/>
              <a:gd name="connsiteY3" fmla="*/ 201245 h 1288311"/>
              <a:gd name="connsiteX4" fmla="*/ 303635 w 2435013"/>
              <a:gd name="connsiteY4" fmla="*/ 782771 h 1288311"/>
              <a:gd name="connsiteX5" fmla="*/ 1017509 w 2435013"/>
              <a:gd name="connsiteY5" fmla="*/ 630372 h 1288311"/>
              <a:gd name="connsiteX6" fmla="*/ 1382467 w 2435013"/>
              <a:gd name="connsiteY6" fmla="*/ 822877 h 1288311"/>
              <a:gd name="connsiteX7" fmla="*/ 1811593 w 2435013"/>
              <a:gd name="connsiteY7" fmla="*/ 1288098 h 1288311"/>
              <a:gd name="connsiteX8" fmla="*/ 2377077 w 2435013"/>
              <a:gd name="connsiteY8" fmla="*/ 1099603 h 1288311"/>
              <a:gd name="connsiteX9" fmla="*/ 2324940 w 2435013"/>
              <a:gd name="connsiteY9" fmla="*/ 345624 h 1288311"/>
              <a:gd name="connsiteX10" fmla="*/ 1566951 w 2435013"/>
              <a:gd name="connsiteY10" fmla="*/ 4729 h 1288311"/>
              <a:gd name="connsiteX0" fmla="*/ 1597336 w 2465398"/>
              <a:gd name="connsiteY0" fmla="*/ 4729 h 1288311"/>
              <a:gd name="connsiteX1" fmla="*/ 1120083 w 2465398"/>
              <a:gd name="connsiteY1" fmla="*/ 141087 h 1288311"/>
              <a:gd name="connsiteX2" fmla="*/ 562620 w 2465398"/>
              <a:gd name="connsiteY2" fmla="*/ 60877 h 1288311"/>
              <a:gd name="connsiteX3" fmla="*/ 45262 w 2465398"/>
              <a:gd name="connsiteY3" fmla="*/ 201245 h 1288311"/>
              <a:gd name="connsiteX4" fmla="*/ 334020 w 2465398"/>
              <a:gd name="connsiteY4" fmla="*/ 782771 h 1288311"/>
              <a:gd name="connsiteX5" fmla="*/ 1047894 w 2465398"/>
              <a:gd name="connsiteY5" fmla="*/ 630372 h 1288311"/>
              <a:gd name="connsiteX6" fmla="*/ 1412852 w 2465398"/>
              <a:gd name="connsiteY6" fmla="*/ 822877 h 1288311"/>
              <a:gd name="connsiteX7" fmla="*/ 1841978 w 2465398"/>
              <a:gd name="connsiteY7" fmla="*/ 1288098 h 1288311"/>
              <a:gd name="connsiteX8" fmla="*/ 2407462 w 2465398"/>
              <a:gd name="connsiteY8" fmla="*/ 1099603 h 1288311"/>
              <a:gd name="connsiteX9" fmla="*/ 2355325 w 2465398"/>
              <a:gd name="connsiteY9" fmla="*/ 345624 h 1288311"/>
              <a:gd name="connsiteX10" fmla="*/ 1597336 w 2465398"/>
              <a:gd name="connsiteY10" fmla="*/ 4729 h 1288311"/>
              <a:gd name="connsiteX0" fmla="*/ 1597336 w 2465398"/>
              <a:gd name="connsiteY0" fmla="*/ 4729 h 1308043"/>
              <a:gd name="connsiteX1" fmla="*/ 1120083 w 2465398"/>
              <a:gd name="connsiteY1" fmla="*/ 141087 h 1308043"/>
              <a:gd name="connsiteX2" fmla="*/ 562620 w 2465398"/>
              <a:gd name="connsiteY2" fmla="*/ 60877 h 1308043"/>
              <a:gd name="connsiteX3" fmla="*/ 45262 w 2465398"/>
              <a:gd name="connsiteY3" fmla="*/ 201245 h 1308043"/>
              <a:gd name="connsiteX4" fmla="*/ 334020 w 2465398"/>
              <a:gd name="connsiteY4" fmla="*/ 782771 h 1308043"/>
              <a:gd name="connsiteX5" fmla="*/ 1047894 w 2465398"/>
              <a:gd name="connsiteY5" fmla="*/ 630372 h 1308043"/>
              <a:gd name="connsiteX6" fmla="*/ 1412852 w 2465398"/>
              <a:gd name="connsiteY6" fmla="*/ 822877 h 1308043"/>
              <a:gd name="connsiteX7" fmla="*/ 1841978 w 2465398"/>
              <a:gd name="connsiteY7" fmla="*/ 1288098 h 1308043"/>
              <a:gd name="connsiteX8" fmla="*/ 2407462 w 2465398"/>
              <a:gd name="connsiteY8" fmla="*/ 1099603 h 1308043"/>
              <a:gd name="connsiteX9" fmla="*/ 2355325 w 2465398"/>
              <a:gd name="connsiteY9" fmla="*/ 345624 h 1308043"/>
              <a:gd name="connsiteX10" fmla="*/ 1597336 w 2465398"/>
              <a:gd name="connsiteY10" fmla="*/ 4729 h 1308043"/>
              <a:gd name="connsiteX0" fmla="*/ 1597336 w 2468803"/>
              <a:gd name="connsiteY0" fmla="*/ 4729 h 1337857"/>
              <a:gd name="connsiteX1" fmla="*/ 1120083 w 2468803"/>
              <a:gd name="connsiteY1" fmla="*/ 141087 h 1337857"/>
              <a:gd name="connsiteX2" fmla="*/ 562620 w 2468803"/>
              <a:gd name="connsiteY2" fmla="*/ 60877 h 1337857"/>
              <a:gd name="connsiteX3" fmla="*/ 45262 w 2468803"/>
              <a:gd name="connsiteY3" fmla="*/ 201245 h 1337857"/>
              <a:gd name="connsiteX4" fmla="*/ 334020 w 2468803"/>
              <a:gd name="connsiteY4" fmla="*/ 782771 h 1337857"/>
              <a:gd name="connsiteX5" fmla="*/ 1047894 w 2468803"/>
              <a:gd name="connsiteY5" fmla="*/ 630372 h 1337857"/>
              <a:gd name="connsiteX6" fmla="*/ 1412852 w 2468803"/>
              <a:gd name="connsiteY6" fmla="*/ 822877 h 1337857"/>
              <a:gd name="connsiteX7" fmla="*/ 1792992 w 2468803"/>
              <a:gd name="connsiteY7" fmla="*/ 1320755 h 1337857"/>
              <a:gd name="connsiteX8" fmla="*/ 2407462 w 2468803"/>
              <a:gd name="connsiteY8" fmla="*/ 1099603 h 1337857"/>
              <a:gd name="connsiteX9" fmla="*/ 2355325 w 2468803"/>
              <a:gd name="connsiteY9" fmla="*/ 345624 h 1337857"/>
              <a:gd name="connsiteX10" fmla="*/ 1597336 w 2468803"/>
              <a:gd name="connsiteY10" fmla="*/ 4729 h 1337857"/>
              <a:gd name="connsiteX0" fmla="*/ 1597336 w 2468803"/>
              <a:gd name="connsiteY0" fmla="*/ 1464 h 1334592"/>
              <a:gd name="connsiteX1" fmla="*/ 1120083 w 2468803"/>
              <a:gd name="connsiteY1" fmla="*/ 137822 h 1334592"/>
              <a:gd name="connsiteX2" fmla="*/ 562620 w 2468803"/>
              <a:gd name="connsiteY2" fmla="*/ 57612 h 1334592"/>
              <a:gd name="connsiteX3" fmla="*/ 45262 w 2468803"/>
              <a:gd name="connsiteY3" fmla="*/ 197980 h 1334592"/>
              <a:gd name="connsiteX4" fmla="*/ 334020 w 2468803"/>
              <a:gd name="connsiteY4" fmla="*/ 779506 h 1334592"/>
              <a:gd name="connsiteX5" fmla="*/ 1047894 w 2468803"/>
              <a:gd name="connsiteY5" fmla="*/ 627107 h 1334592"/>
              <a:gd name="connsiteX6" fmla="*/ 1412852 w 2468803"/>
              <a:gd name="connsiteY6" fmla="*/ 819612 h 1334592"/>
              <a:gd name="connsiteX7" fmla="*/ 1792992 w 2468803"/>
              <a:gd name="connsiteY7" fmla="*/ 1317490 h 1334592"/>
              <a:gd name="connsiteX8" fmla="*/ 2407462 w 2468803"/>
              <a:gd name="connsiteY8" fmla="*/ 1096338 h 1334592"/>
              <a:gd name="connsiteX9" fmla="*/ 2355325 w 2468803"/>
              <a:gd name="connsiteY9" fmla="*/ 342359 h 1334592"/>
              <a:gd name="connsiteX10" fmla="*/ 1597336 w 2468803"/>
              <a:gd name="connsiteY10" fmla="*/ 1464 h 1334592"/>
              <a:gd name="connsiteX0" fmla="*/ 1597336 w 2447422"/>
              <a:gd name="connsiteY0" fmla="*/ 4728 h 1337856"/>
              <a:gd name="connsiteX1" fmla="*/ 1120083 w 2447422"/>
              <a:gd name="connsiteY1" fmla="*/ 141086 h 1337856"/>
              <a:gd name="connsiteX2" fmla="*/ 562620 w 2447422"/>
              <a:gd name="connsiteY2" fmla="*/ 60876 h 1337856"/>
              <a:gd name="connsiteX3" fmla="*/ 45262 w 2447422"/>
              <a:gd name="connsiteY3" fmla="*/ 201244 h 1337856"/>
              <a:gd name="connsiteX4" fmla="*/ 334020 w 2447422"/>
              <a:gd name="connsiteY4" fmla="*/ 782770 h 1337856"/>
              <a:gd name="connsiteX5" fmla="*/ 1047894 w 2447422"/>
              <a:gd name="connsiteY5" fmla="*/ 630371 h 1337856"/>
              <a:gd name="connsiteX6" fmla="*/ 1412852 w 2447422"/>
              <a:gd name="connsiteY6" fmla="*/ 822876 h 1337856"/>
              <a:gd name="connsiteX7" fmla="*/ 1792992 w 2447422"/>
              <a:gd name="connsiteY7" fmla="*/ 1320754 h 1337856"/>
              <a:gd name="connsiteX8" fmla="*/ 2407462 w 2447422"/>
              <a:gd name="connsiteY8" fmla="*/ 1099602 h 1337856"/>
              <a:gd name="connsiteX9" fmla="*/ 2282935 w 2447422"/>
              <a:gd name="connsiteY9" fmla="*/ 345623 h 1337856"/>
              <a:gd name="connsiteX10" fmla="*/ 1597336 w 2447422"/>
              <a:gd name="connsiteY10" fmla="*/ 4728 h 1337856"/>
              <a:gd name="connsiteX0" fmla="*/ 1597336 w 2378463"/>
              <a:gd name="connsiteY0" fmla="*/ 4728 h 1328949"/>
              <a:gd name="connsiteX1" fmla="*/ 1120083 w 2378463"/>
              <a:gd name="connsiteY1" fmla="*/ 141086 h 1328949"/>
              <a:gd name="connsiteX2" fmla="*/ 562620 w 2378463"/>
              <a:gd name="connsiteY2" fmla="*/ 60876 h 1328949"/>
              <a:gd name="connsiteX3" fmla="*/ 45262 w 2378463"/>
              <a:gd name="connsiteY3" fmla="*/ 201244 h 1328949"/>
              <a:gd name="connsiteX4" fmla="*/ 334020 w 2378463"/>
              <a:gd name="connsiteY4" fmla="*/ 782770 h 1328949"/>
              <a:gd name="connsiteX5" fmla="*/ 1047894 w 2378463"/>
              <a:gd name="connsiteY5" fmla="*/ 630371 h 1328949"/>
              <a:gd name="connsiteX6" fmla="*/ 1412852 w 2378463"/>
              <a:gd name="connsiteY6" fmla="*/ 822876 h 1328949"/>
              <a:gd name="connsiteX7" fmla="*/ 1792992 w 2378463"/>
              <a:gd name="connsiteY7" fmla="*/ 1320754 h 1328949"/>
              <a:gd name="connsiteX8" fmla="*/ 2313151 w 2378463"/>
              <a:gd name="connsiteY8" fmla="*/ 1074999 h 1328949"/>
              <a:gd name="connsiteX9" fmla="*/ 2282935 w 2378463"/>
              <a:gd name="connsiteY9" fmla="*/ 345623 h 1328949"/>
              <a:gd name="connsiteX10" fmla="*/ 1597336 w 2378463"/>
              <a:gd name="connsiteY10" fmla="*/ 4728 h 1328949"/>
              <a:gd name="connsiteX0" fmla="*/ 1597336 w 2360851"/>
              <a:gd name="connsiteY0" fmla="*/ 6950 h 1331171"/>
              <a:gd name="connsiteX1" fmla="*/ 1120083 w 2360851"/>
              <a:gd name="connsiteY1" fmla="*/ 143308 h 1331171"/>
              <a:gd name="connsiteX2" fmla="*/ 562620 w 2360851"/>
              <a:gd name="connsiteY2" fmla="*/ 63098 h 1331171"/>
              <a:gd name="connsiteX3" fmla="*/ 45262 w 2360851"/>
              <a:gd name="connsiteY3" fmla="*/ 203466 h 1331171"/>
              <a:gd name="connsiteX4" fmla="*/ 334020 w 2360851"/>
              <a:gd name="connsiteY4" fmla="*/ 784992 h 1331171"/>
              <a:gd name="connsiteX5" fmla="*/ 1047894 w 2360851"/>
              <a:gd name="connsiteY5" fmla="*/ 632593 h 1331171"/>
              <a:gd name="connsiteX6" fmla="*/ 1412852 w 2360851"/>
              <a:gd name="connsiteY6" fmla="*/ 825098 h 1331171"/>
              <a:gd name="connsiteX7" fmla="*/ 1792992 w 2360851"/>
              <a:gd name="connsiteY7" fmla="*/ 1322976 h 1331171"/>
              <a:gd name="connsiteX8" fmla="*/ 2313151 w 2360851"/>
              <a:gd name="connsiteY8" fmla="*/ 1077221 h 1331171"/>
              <a:gd name="connsiteX9" fmla="*/ 2233730 w 2360851"/>
              <a:gd name="connsiteY9" fmla="*/ 401150 h 1331171"/>
              <a:gd name="connsiteX10" fmla="*/ 1597336 w 2360851"/>
              <a:gd name="connsiteY10" fmla="*/ 6950 h 1331171"/>
              <a:gd name="connsiteX0" fmla="*/ 1572734 w 2361851"/>
              <a:gd name="connsiteY0" fmla="*/ 7904 h 1303422"/>
              <a:gd name="connsiteX1" fmla="*/ 1120083 w 2361851"/>
              <a:gd name="connsiteY1" fmla="*/ 115559 h 1303422"/>
              <a:gd name="connsiteX2" fmla="*/ 562620 w 2361851"/>
              <a:gd name="connsiteY2" fmla="*/ 35349 h 1303422"/>
              <a:gd name="connsiteX3" fmla="*/ 45262 w 2361851"/>
              <a:gd name="connsiteY3" fmla="*/ 175717 h 1303422"/>
              <a:gd name="connsiteX4" fmla="*/ 334020 w 2361851"/>
              <a:gd name="connsiteY4" fmla="*/ 757243 h 1303422"/>
              <a:gd name="connsiteX5" fmla="*/ 1047894 w 2361851"/>
              <a:gd name="connsiteY5" fmla="*/ 604844 h 1303422"/>
              <a:gd name="connsiteX6" fmla="*/ 1412852 w 2361851"/>
              <a:gd name="connsiteY6" fmla="*/ 797349 h 1303422"/>
              <a:gd name="connsiteX7" fmla="*/ 1792992 w 2361851"/>
              <a:gd name="connsiteY7" fmla="*/ 1295227 h 1303422"/>
              <a:gd name="connsiteX8" fmla="*/ 2313151 w 2361851"/>
              <a:gd name="connsiteY8" fmla="*/ 1049472 h 1303422"/>
              <a:gd name="connsiteX9" fmla="*/ 2233730 w 2361851"/>
              <a:gd name="connsiteY9" fmla="*/ 373401 h 1303422"/>
              <a:gd name="connsiteX10" fmla="*/ 1572734 w 2361851"/>
              <a:gd name="connsiteY10" fmla="*/ 7904 h 1303422"/>
              <a:gd name="connsiteX0" fmla="*/ 1572734 w 2342726"/>
              <a:gd name="connsiteY0" fmla="*/ 6355 h 1301873"/>
              <a:gd name="connsiteX1" fmla="*/ 1120083 w 2342726"/>
              <a:gd name="connsiteY1" fmla="*/ 114010 h 1301873"/>
              <a:gd name="connsiteX2" fmla="*/ 562620 w 2342726"/>
              <a:gd name="connsiteY2" fmla="*/ 33800 h 1301873"/>
              <a:gd name="connsiteX3" fmla="*/ 45262 w 2342726"/>
              <a:gd name="connsiteY3" fmla="*/ 174168 h 1301873"/>
              <a:gd name="connsiteX4" fmla="*/ 334020 w 2342726"/>
              <a:gd name="connsiteY4" fmla="*/ 755694 h 1301873"/>
              <a:gd name="connsiteX5" fmla="*/ 1047894 w 2342726"/>
              <a:gd name="connsiteY5" fmla="*/ 603295 h 1301873"/>
              <a:gd name="connsiteX6" fmla="*/ 1412852 w 2342726"/>
              <a:gd name="connsiteY6" fmla="*/ 795800 h 1301873"/>
              <a:gd name="connsiteX7" fmla="*/ 1792992 w 2342726"/>
              <a:gd name="connsiteY7" fmla="*/ 1293678 h 1301873"/>
              <a:gd name="connsiteX8" fmla="*/ 2313151 w 2342726"/>
              <a:gd name="connsiteY8" fmla="*/ 1047923 h 1301873"/>
              <a:gd name="connsiteX9" fmla="*/ 2135319 w 2342726"/>
              <a:gd name="connsiteY9" fmla="*/ 339048 h 1301873"/>
              <a:gd name="connsiteX10" fmla="*/ 1572734 w 2342726"/>
              <a:gd name="connsiteY10" fmla="*/ 6355 h 1301873"/>
              <a:gd name="connsiteX0" fmla="*/ 1572734 w 2349926"/>
              <a:gd name="connsiteY0" fmla="*/ 6355 h 1301873"/>
              <a:gd name="connsiteX1" fmla="*/ 1120083 w 2349926"/>
              <a:gd name="connsiteY1" fmla="*/ 114010 h 1301873"/>
              <a:gd name="connsiteX2" fmla="*/ 562620 w 2349926"/>
              <a:gd name="connsiteY2" fmla="*/ 33800 h 1301873"/>
              <a:gd name="connsiteX3" fmla="*/ 45262 w 2349926"/>
              <a:gd name="connsiteY3" fmla="*/ 174168 h 1301873"/>
              <a:gd name="connsiteX4" fmla="*/ 334020 w 2349926"/>
              <a:gd name="connsiteY4" fmla="*/ 755694 h 1301873"/>
              <a:gd name="connsiteX5" fmla="*/ 1047894 w 2349926"/>
              <a:gd name="connsiteY5" fmla="*/ 603295 h 1301873"/>
              <a:gd name="connsiteX6" fmla="*/ 1412852 w 2349926"/>
              <a:gd name="connsiteY6" fmla="*/ 795800 h 1301873"/>
              <a:gd name="connsiteX7" fmla="*/ 1792992 w 2349926"/>
              <a:gd name="connsiteY7" fmla="*/ 1293678 h 1301873"/>
              <a:gd name="connsiteX8" fmla="*/ 2313151 w 2349926"/>
              <a:gd name="connsiteY8" fmla="*/ 1047923 h 1301873"/>
              <a:gd name="connsiteX9" fmla="*/ 2135319 w 2349926"/>
              <a:gd name="connsiteY9" fmla="*/ 339048 h 1301873"/>
              <a:gd name="connsiteX10" fmla="*/ 1572734 w 2349926"/>
              <a:gd name="connsiteY10" fmla="*/ 6355 h 1301873"/>
              <a:gd name="connsiteX0" fmla="*/ 1572734 w 2317373"/>
              <a:gd name="connsiteY0" fmla="*/ 6355 h 1301873"/>
              <a:gd name="connsiteX1" fmla="*/ 1120083 w 2317373"/>
              <a:gd name="connsiteY1" fmla="*/ 114010 h 1301873"/>
              <a:gd name="connsiteX2" fmla="*/ 562620 w 2317373"/>
              <a:gd name="connsiteY2" fmla="*/ 33800 h 1301873"/>
              <a:gd name="connsiteX3" fmla="*/ 45262 w 2317373"/>
              <a:gd name="connsiteY3" fmla="*/ 174168 h 1301873"/>
              <a:gd name="connsiteX4" fmla="*/ 334020 w 2317373"/>
              <a:gd name="connsiteY4" fmla="*/ 755694 h 1301873"/>
              <a:gd name="connsiteX5" fmla="*/ 1047894 w 2317373"/>
              <a:gd name="connsiteY5" fmla="*/ 603295 h 1301873"/>
              <a:gd name="connsiteX6" fmla="*/ 1412852 w 2317373"/>
              <a:gd name="connsiteY6" fmla="*/ 795800 h 1301873"/>
              <a:gd name="connsiteX7" fmla="*/ 1792992 w 2317373"/>
              <a:gd name="connsiteY7" fmla="*/ 1293678 h 1301873"/>
              <a:gd name="connsiteX8" fmla="*/ 2284448 w 2317373"/>
              <a:gd name="connsiteY8" fmla="*/ 1047923 h 1301873"/>
              <a:gd name="connsiteX9" fmla="*/ 2135319 w 2317373"/>
              <a:gd name="connsiteY9" fmla="*/ 339048 h 1301873"/>
              <a:gd name="connsiteX10" fmla="*/ 1572734 w 2317373"/>
              <a:gd name="connsiteY10" fmla="*/ 6355 h 1301873"/>
              <a:gd name="connsiteX0" fmla="*/ 1572734 w 2329528"/>
              <a:gd name="connsiteY0" fmla="*/ 6157 h 1301675"/>
              <a:gd name="connsiteX1" fmla="*/ 1120083 w 2329528"/>
              <a:gd name="connsiteY1" fmla="*/ 113812 h 1301675"/>
              <a:gd name="connsiteX2" fmla="*/ 562620 w 2329528"/>
              <a:gd name="connsiteY2" fmla="*/ 33602 h 1301675"/>
              <a:gd name="connsiteX3" fmla="*/ 45262 w 2329528"/>
              <a:gd name="connsiteY3" fmla="*/ 173970 h 1301675"/>
              <a:gd name="connsiteX4" fmla="*/ 334020 w 2329528"/>
              <a:gd name="connsiteY4" fmla="*/ 755496 h 1301675"/>
              <a:gd name="connsiteX5" fmla="*/ 1047894 w 2329528"/>
              <a:gd name="connsiteY5" fmla="*/ 603097 h 1301675"/>
              <a:gd name="connsiteX6" fmla="*/ 1412852 w 2329528"/>
              <a:gd name="connsiteY6" fmla="*/ 795602 h 1301675"/>
              <a:gd name="connsiteX7" fmla="*/ 1792992 w 2329528"/>
              <a:gd name="connsiteY7" fmla="*/ 1293480 h 1301675"/>
              <a:gd name="connsiteX8" fmla="*/ 2284448 w 2329528"/>
              <a:gd name="connsiteY8" fmla="*/ 1047725 h 1301675"/>
              <a:gd name="connsiteX9" fmla="*/ 2195990 w 2329528"/>
              <a:gd name="connsiteY9" fmla="*/ 334517 h 1301675"/>
              <a:gd name="connsiteX10" fmla="*/ 1572734 w 2329528"/>
              <a:gd name="connsiteY10" fmla="*/ 6157 h 1301675"/>
              <a:gd name="connsiteX0" fmla="*/ 1572734 w 2368366"/>
              <a:gd name="connsiteY0" fmla="*/ 6157 h 1302108"/>
              <a:gd name="connsiteX1" fmla="*/ 1120083 w 2368366"/>
              <a:gd name="connsiteY1" fmla="*/ 113812 h 1302108"/>
              <a:gd name="connsiteX2" fmla="*/ 562620 w 2368366"/>
              <a:gd name="connsiteY2" fmla="*/ 33602 h 1302108"/>
              <a:gd name="connsiteX3" fmla="*/ 45262 w 2368366"/>
              <a:gd name="connsiteY3" fmla="*/ 173970 h 1302108"/>
              <a:gd name="connsiteX4" fmla="*/ 334020 w 2368366"/>
              <a:gd name="connsiteY4" fmla="*/ 755496 h 1302108"/>
              <a:gd name="connsiteX5" fmla="*/ 1047894 w 2368366"/>
              <a:gd name="connsiteY5" fmla="*/ 603097 h 1302108"/>
              <a:gd name="connsiteX6" fmla="*/ 1412852 w 2368366"/>
              <a:gd name="connsiteY6" fmla="*/ 795602 h 1302108"/>
              <a:gd name="connsiteX7" fmla="*/ 1792992 w 2368366"/>
              <a:gd name="connsiteY7" fmla="*/ 1293480 h 1302108"/>
              <a:gd name="connsiteX8" fmla="*/ 2332118 w 2368366"/>
              <a:gd name="connsiteY8" fmla="*/ 1052059 h 1302108"/>
              <a:gd name="connsiteX9" fmla="*/ 2195990 w 2368366"/>
              <a:gd name="connsiteY9" fmla="*/ 334517 h 1302108"/>
              <a:gd name="connsiteX10" fmla="*/ 1572734 w 2368366"/>
              <a:gd name="connsiteY10" fmla="*/ 6157 h 1302108"/>
              <a:gd name="connsiteX0" fmla="*/ 1572734 w 2376722"/>
              <a:gd name="connsiteY0" fmla="*/ 6354 h 1302305"/>
              <a:gd name="connsiteX1" fmla="*/ 1120083 w 2376722"/>
              <a:gd name="connsiteY1" fmla="*/ 114009 h 1302305"/>
              <a:gd name="connsiteX2" fmla="*/ 562620 w 2376722"/>
              <a:gd name="connsiteY2" fmla="*/ 33799 h 1302305"/>
              <a:gd name="connsiteX3" fmla="*/ 45262 w 2376722"/>
              <a:gd name="connsiteY3" fmla="*/ 174167 h 1302305"/>
              <a:gd name="connsiteX4" fmla="*/ 334020 w 2376722"/>
              <a:gd name="connsiteY4" fmla="*/ 755693 h 1302305"/>
              <a:gd name="connsiteX5" fmla="*/ 1047894 w 2376722"/>
              <a:gd name="connsiteY5" fmla="*/ 603294 h 1302305"/>
              <a:gd name="connsiteX6" fmla="*/ 1412852 w 2376722"/>
              <a:gd name="connsiteY6" fmla="*/ 795799 h 1302305"/>
              <a:gd name="connsiteX7" fmla="*/ 1792992 w 2376722"/>
              <a:gd name="connsiteY7" fmla="*/ 1293677 h 1302305"/>
              <a:gd name="connsiteX8" fmla="*/ 2332118 w 2376722"/>
              <a:gd name="connsiteY8" fmla="*/ 1052256 h 1302305"/>
              <a:gd name="connsiteX9" fmla="*/ 2234993 w 2376722"/>
              <a:gd name="connsiteY9" fmla="*/ 339048 h 1302305"/>
              <a:gd name="connsiteX10" fmla="*/ 1572734 w 2376722"/>
              <a:gd name="connsiteY10" fmla="*/ 6354 h 130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6722" h="1302305">
                <a:moveTo>
                  <a:pt x="1572734" y="6354"/>
                </a:moveTo>
                <a:cubicBezTo>
                  <a:pt x="1386916" y="-31152"/>
                  <a:pt x="1288435" y="109435"/>
                  <a:pt x="1120083" y="114009"/>
                </a:cubicBezTo>
                <a:cubicBezTo>
                  <a:pt x="951731" y="118583"/>
                  <a:pt x="745768" y="59868"/>
                  <a:pt x="562620" y="33799"/>
                </a:cubicBezTo>
                <a:cubicBezTo>
                  <a:pt x="379472" y="7730"/>
                  <a:pt x="115446" y="-34380"/>
                  <a:pt x="45262" y="174167"/>
                </a:cubicBezTo>
                <a:cubicBezTo>
                  <a:pt x="-24922" y="382714"/>
                  <a:pt x="-65696" y="628025"/>
                  <a:pt x="334020" y="755693"/>
                </a:cubicBezTo>
                <a:cubicBezTo>
                  <a:pt x="733736" y="883361"/>
                  <a:pt x="868089" y="596610"/>
                  <a:pt x="1047894" y="603294"/>
                </a:cubicBezTo>
                <a:cubicBezTo>
                  <a:pt x="1227699" y="609978"/>
                  <a:pt x="1288669" y="680735"/>
                  <a:pt x="1412852" y="795799"/>
                </a:cubicBezTo>
                <a:cubicBezTo>
                  <a:pt x="1537035" y="910863"/>
                  <a:pt x="1639781" y="1250934"/>
                  <a:pt x="1792992" y="1293677"/>
                </a:cubicBezTo>
                <a:cubicBezTo>
                  <a:pt x="1946203" y="1336420"/>
                  <a:pt x="2238396" y="1214778"/>
                  <a:pt x="2332118" y="1052256"/>
                </a:cubicBezTo>
                <a:cubicBezTo>
                  <a:pt x="2425840" y="889734"/>
                  <a:pt x="2361557" y="513365"/>
                  <a:pt x="2234993" y="339048"/>
                </a:cubicBezTo>
                <a:cubicBezTo>
                  <a:pt x="2108429" y="164731"/>
                  <a:pt x="1758552" y="43860"/>
                  <a:pt x="1572734" y="6354"/>
                </a:cubicBezTo>
                <a:close/>
              </a:path>
            </a:pathLst>
          </a:custGeom>
          <a:gradFill flip="none" rotWithShape="1">
            <a:gsLst>
              <a:gs pos="46000">
                <a:srgbClr val="7030A0">
                  <a:alpha val="50000"/>
                </a:srgbClr>
              </a:gs>
              <a:gs pos="100000">
                <a:srgbClr val="CC66FF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6600CC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44392" y="787052"/>
            <a:ext cx="2057400" cy="46166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127000" dist="635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4101548" y="4547823"/>
                <a:ext cx="176585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an ordered pair</a:t>
                </a:r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8" y="4547823"/>
                <a:ext cx="1765852" cy="786177"/>
              </a:xfrm>
              <a:prstGeom prst="rect">
                <a:avLst/>
              </a:prstGeom>
              <a:blipFill rotWithShape="1">
                <a:blip r:embed="rId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9016" y="2678029"/>
            <a:ext cx="3863977" cy="2106036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00FFFF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21318375">
            <a:off x="2662583" y="2779176"/>
            <a:ext cx="3385451" cy="571932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556" h="853247">
                <a:moveTo>
                  <a:pt x="0" y="853247"/>
                </a:moveTo>
                <a:cubicBezTo>
                  <a:pt x="339035" y="367334"/>
                  <a:pt x="998331" y="42656"/>
                  <a:pt x="1563757" y="5108"/>
                </a:cubicBezTo>
                <a:cubicBezTo>
                  <a:pt x="2129183" y="-32440"/>
                  <a:pt x="2795104" y="133212"/>
                  <a:pt x="3392556" y="627960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2598" y="3488665"/>
            <a:ext cx="172966" cy="172966"/>
          </a:xfrm>
          <a:prstGeom prst="ellipse">
            <a:avLst/>
          </a:prstGeom>
          <a:effectLst>
            <a:outerShdw blurRad="127000" dist="63500" dir="2700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084868" y="3047343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127000" dist="635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4800600"/>
                <a:ext cx="36759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an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arbitrary yet specific and particular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object from collection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X</a:t>
                </a:r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800600"/>
                <a:ext cx="3675943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291813" y="4214558"/>
                <a:ext cx="224258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  <a:p>
                <a:pPr algn="ctr"/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the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resulting 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object in collection </a:t>
                </a:r>
                <a:r>
                  <a:rPr lang="en-US" i="1" dirty="0" smtClean="0">
                    <a:solidFill>
                      <a:srgbClr val="FFC000"/>
                    </a:solidFill>
                  </a:rPr>
                  <a:t>Y</a:t>
                </a:r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813" y="4214558"/>
                <a:ext cx="2242587" cy="1015663"/>
              </a:xfrm>
              <a:prstGeom prst="rect">
                <a:avLst/>
              </a:prstGeom>
              <a:blipFill rotWithShape="1">
                <a:blip r:embed="rId5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3505005" y="762000"/>
            <a:ext cx="2136670" cy="461665"/>
          </a:xfrm>
          <a:prstGeom prst="rect">
            <a:avLst/>
          </a:prstGeom>
          <a:noFill/>
          <a:effectLst>
            <a:outerShdw blurRad="88900" dist="50800" dir="27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</a:t>
            </a: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400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303" y="2125925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</a:t>
            </a:r>
            <a:r>
              <a:rPr lang="en-US" sz="24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181600" y="2125925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Codomain </a:t>
            </a:r>
            <a:r>
              <a:rPr lang="en-US" sz="24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2400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2462732" y="4370867"/>
            <a:ext cx="172966" cy="172966"/>
          </a:xfrm>
          <a:prstGeom prst="ellipse">
            <a:avLst/>
          </a:prstGeom>
          <a:effectLst>
            <a:outerShdw blurRad="127000" dist="63500" dir="2700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889250" y="3945865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127000" dist="635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 rot="20765372" flipV="1">
            <a:off x="2036396" y="3117579"/>
            <a:ext cx="4891725" cy="870706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99785"/>
              <a:gd name="connsiteY0" fmla="*/ 1526616 h 1526616"/>
              <a:gd name="connsiteX1" fmla="*/ 1563757 w 3999785"/>
              <a:gd name="connsiteY1" fmla="*/ 678477 h 1526616"/>
              <a:gd name="connsiteX2" fmla="*/ 3999785 w 3999785"/>
              <a:gd name="connsiteY2" fmla="*/ 160655 h 1526616"/>
              <a:gd name="connsiteX0" fmla="*/ 0 w 3999785"/>
              <a:gd name="connsiteY0" fmla="*/ 1365962 h 1365962"/>
              <a:gd name="connsiteX1" fmla="*/ 1563757 w 3999785"/>
              <a:gd name="connsiteY1" fmla="*/ 517823 h 1365962"/>
              <a:gd name="connsiteX2" fmla="*/ 3999785 w 3999785"/>
              <a:gd name="connsiteY2" fmla="*/ 1 h 136596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478495 w 4145241"/>
              <a:gd name="connsiteY1" fmla="*/ 185329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899204 w 4145241"/>
              <a:gd name="connsiteY1" fmla="*/ 811071 h 2510992"/>
              <a:gd name="connsiteX2" fmla="*/ 4145241 w 4145241"/>
              <a:gd name="connsiteY2" fmla="*/ 1 h 2510992"/>
              <a:gd name="connsiteX0" fmla="*/ 0 w 4145241"/>
              <a:gd name="connsiteY0" fmla="*/ 2510991 h 2701280"/>
              <a:gd name="connsiteX1" fmla="*/ 1246426 w 4145241"/>
              <a:gd name="connsiteY1" fmla="*/ 2495368 h 2701280"/>
              <a:gd name="connsiteX2" fmla="*/ 4145241 w 4145241"/>
              <a:gd name="connsiteY2" fmla="*/ 1 h 2701280"/>
              <a:gd name="connsiteX0" fmla="*/ 0 w 4145241"/>
              <a:gd name="connsiteY0" fmla="*/ 2510991 h 2995741"/>
              <a:gd name="connsiteX1" fmla="*/ 1246426 w 4145241"/>
              <a:gd name="connsiteY1" fmla="*/ 2495368 h 2995741"/>
              <a:gd name="connsiteX2" fmla="*/ 4145241 w 4145241"/>
              <a:gd name="connsiteY2" fmla="*/ 1 h 2995741"/>
              <a:gd name="connsiteX0" fmla="*/ 0 w 2591529"/>
              <a:gd name="connsiteY0" fmla="*/ 776894 h 1070872"/>
              <a:gd name="connsiteX1" fmla="*/ 1246426 w 2591529"/>
              <a:gd name="connsiteY1" fmla="*/ 761271 h 1070872"/>
              <a:gd name="connsiteX2" fmla="*/ 2591528 w 2591529"/>
              <a:gd name="connsiteY2" fmla="*/ -2 h 1070872"/>
              <a:gd name="connsiteX0" fmla="*/ 0 w 2591528"/>
              <a:gd name="connsiteY0" fmla="*/ 886876 h 1491251"/>
              <a:gd name="connsiteX1" fmla="*/ 1246426 w 2591528"/>
              <a:gd name="connsiteY1" fmla="*/ 871253 h 1491251"/>
              <a:gd name="connsiteX2" fmla="*/ 2591528 w 2591528"/>
              <a:gd name="connsiteY2" fmla="*/ 109980 h 1491251"/>
              <a:gd name="connsiteX0" fmla="*/ 0 w 4538860"/>
              <a:gd name="connsiteY0" fmla="*/ 2021519 h 2021521"/>
              <a:gd name="connsiteX1" fmla="*/ 3193758 w 4538860"/>
              <a:gd name="connsiteY1" fmla="*/ 761271 h 2021521"/>
              <a:gd name="connsiteX2" fmla="*/ 4538860 w 4538860"/>
              <a:gd name="connsiteY2" fmla="*/ -2 h 2021521"/>
              <a:gd name="connsiteX0" fmla="*/ 0 w 6834765"/>
              <a:gd name="connsiteY0" fmla="*/ 3224009 h 3224011"/>
              <a:gd name="connsiteX1" fmla="*/ 3193758 w 6834765"/>
              <a:gd name="connsiteY1" fmla="*/ 1963761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80146"/>
              <a:gd name="connsiteY0" fmla="*/ 3437318 h 3437320"/>
              <a:gd name="connsiteX1" fmla="*/ 3538520 w 6880146"/>
              <a:gd name="connsiteY1" fmla="*/ 820189 h 3437320"/>
              <a:gd name="connsiteX2" fmla="*/ 6880146 w 6880146"/>
              <a:gd name="connsiteY2" fmla="*/ 0 h 3437320"/>
              <a:gd name="connsiteX0" fmla="*/ 0 w 6890135"/>
              <a:gd name="connsiteY0" fmla="*/ 5263685 h 5263686"/>
              <a:gd name="connsiteX1" fmla="*/ 3548509 w 6890135"/>
              <a:gd name="connsiteY1" fmla="*/ 820189 h 5263686"/>
              <a:gd name="connsiteX2" fmla="*/ 6890135 w 6890135"/>
              <a:gd name="connsiteY2" fmla="*/ 0 h 5263686"/>
              <a:gd name="connsiteX0" fmla="*/ 0 w 6890135"/>
              <a:gd name="connsiteY0" fmla="*/ 5263685 h 5263686"/>
              <a:gd name="connsiteX1" fmla="*/ 3548509 w 6890135"/>
              <a:gd name="connsiteY1" fmla="*/ 820189 h 5263686"/>
              <a:gd name="connsiteX2" fmla="*/ 6890135 w 6890135"/>
              <a:gd name="connsiteY2" fmla="*/ 0 h 526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0135" h="5263686">
                <a:moveTo>
                  <a:pt x="0" y="5263685"/>
                </a:moveTo>
                <a:cubicBezTo>
                  <a:pt x="412526" y="2718839"/>
                  <a:pt x="2052425" y="3750"/>
                  <a:pt x="3548509" y="820189"/>
                </a:cubicBezTo>
                <a:cubicBezTo>
                  <a:pt x="5044593" y="1636628"/>
                  <a:pt x="6259752" y="1933741"/>
                  <a:pt x="6890135" y="0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1783850" y="3544299"/>
            <a:ext cx="172966" cy="172966"/>
          </a:xfrm>
          <a:prstGeom prst="ellipse">
            <a:avLst/>
          </a:prstGeom>
          <a:effectLst>
            <a:outerShdw blurRad="127000" dist="63500" dir="2700000" rotWithShape="0">
              <a:srgbClr val="000000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7062216" y="3364514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127000" dist="635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98197" y="2125925"/>
            <a:ext cx="1250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 </a:t>
            </a:r>
            <a:r>
              <a:rPr lang="en-US" sz="24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400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1434230"/>
                <a:ext cx="9144000" cy="461665"/>
              </a:xfrm>
              <a:prstGeom prst="rect">
                <a:avLst/>
              </a:prstGeom>
              <a:noFill/>
              <a:effectLst>
                <a:outerShdw blurRad="254000" dist="1270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Essential stipulation:</a:t>
                </a: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maps to</a:t>
                </a: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precisely one</a:t>
                </a:r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</m:oMath>
                </a14:m>
                <a:r>
                  <a:rPr lang="en-US" sz="24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 </a:t>
                </a:r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434230"/>
                <a:ext cx="91440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254000" dist="127000" dir="2700000" algn="tl" rotWithShape="0">
                  <a:prstClr val="black">
                    <a:alpha val="5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7162800" y="2125924"/>
            <a:ext cx="1445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</a:t>
            </a:r>
            <a:r>
              <a:rPr lang="en-US" sz="24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400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372600" y="2796673"/>
            <a:ext cx="514642" cy="677978"/>
          </a:xfrm>
          <a:custGeom>
            <a:avLst/>
            <a:gdLst>
              <a:gd name="connsiteX0" fmla="*/ 612895 w 715254"/>
              <a:gd name="connsiteY0" fmla="*/ 0 h 901783"/>
              <a:gd name="connsiteX1" fmla="*/ 713723 w 715254"/>
              <a:gd name="connsiteY1" fmla="*/ 180794 h 901783"/>
              <a:gd name="connsiteX2" fmla="*/ 543359 w 715254"/>
              <a:gd name="connsiteY2" fmla="*/ 424171 h 901783"/>
              <a:gd name="connsiteX3" fmla="*/ 147003 w 715254"/>
              <a:gd name="connsiteY3" fmla="*/ 372018 h 901783"/>
              <a:gd name="connsiteX4" fmla="*/ 411240 w 715254"/>
              <a:gd name="connsiteY4" fmla="*/ 730130 h 901783"/>
              <a:gd name="connsiteX5" fmla="*/ 21838 w 715254"/>
              <a:gd name="connsiteY5" fmla="*/ 542382 h 901783"/>
              <a:gd name="connsiteX6" fmla="*/ 299983 w 715254"/>
              <a:gd name="connsiteY6" fmla="*/ 897016 h 901783"/>
              <a:gd name="connsiteX7" fmla="*/ 46176 w 715254"/>
              <a:gd name="connsiteY7" fmla="*/ 750990 h 901783"/>
              <a:gd name="connsiteX8" fmla="*/ 977 w 715254"/>
              <a:gd name="connsiteY8" fmla="*/ 810096 h 901783"/>
              <a:gd name="connsiteX0" fmla="*/ 612895 w 612895"/>
              <a:gd name="connsiteY0" fmla="*/ 0 h 901783"/>
              <a:gd name="connsiteX1" fmla="*/ 543359 w 612895"/>
              <a:gd name="connsiteY1" fmla="*/ 424171 h 901783"/>
              <a:gd name="connsiteX2" fmla="*/ 147003 w 612895"/>
              <a:gd name="connsiteY2" fmla="*/ 372018 h 901783"/>
              <a:gd name="connsiteX3" fmla="*/ 411240 w 612895"/>
              <a:gd name="connsiteY3" fmla="*/ 730130 h 901783"/>
              <a:gd name="connsiteX4" fmla="*/ 21838 w 612895"/>
              <a:gd name="connsiteY4" fmla="*/ 542382 h 901783"/>
              <a:gd name="connsiteX5" fmla="*/ 299983 w 612895"/>
              <a:gd name="connsiteY5" fmla="*/ 897016 h 901783"/>
              <a:gd name="connsiteX6" fmla="*/ 46176 w 612895"/>
              <a:gd name="connsiteY6" fmla="*/ 750990 h 901783"/>
              <a:gd name="connsiteX7" fmla="*/ 977 w 612895"/>
              <a:gd name="connsiteY7" fmla="*/ 810096 h 901783"/>
              <a:gd name="connsiteX0" fmla="*/ 612895 w 667620"/>
              <a:gd name="connsiteY0" fmla="*/ 0 h 901783"/>
              <a:gd name="connsiteX1" fmla="*/ 543359 w 667620"/>
              <a:gd name="connsiteY1" fmla="*/ 424171 h 901783"/>
              <a:gd name="connsiteX2" fmla="*/ 147003 w 667620"/>
              <a:gd name="connsiteY2" fmla="*/ 372018 h 901783"/>
              <a:gd name="connsiteX3" fmla="*/ 411240 w 667620"/>
              <a:gd name="connsiteY3" fmla="*/ 730130 h 901783"/>
              <a:gd name="connsiteX4" fmla="*/ 21838 w 667620"/>
              <a:gd name="connsiteY4" fmla="*/ 542382 h 901783"/>
              <a:gd name="connsiteX5" fmla="*/ 299983 w 667620"/>
              <a:gd name="connsiteY5" fmla="*/ 897016 h 901783"/>
              <a:gd name="connsiteX6" fmla="*/ 46176 w 667620"/>
              <a:gd name="connsiteY6" fmla="*/ 750990 h 901783"/>
              <a:gd name="connsiteX7" fmla="*/ 977 w 667620"/>
              <a:gd name="connsiteY7" fmla="*/ 810096 h 901783"/>
              <a:gd name="connsiteX0" fmla="*/ 612895 w 686911"/>
              <a:gd name="connsiteY0" fmla="*/ 0 h 901783"/>
              <a:gd name="connsiteX1" fmla="*/ 605941 w 686911"/>
              <a:gd name="connsiteY1" fmla="*/ 375495 h 901783"/>
              <a:gd name="connsiteX2" fmla="*/ 147003 w 686911"/>
              <a:gd name="connsiteY2" fmla="*/ 372018 h 901783"/>
              <a:gd name="connsiteX3" fmla="*/ 411240 w 686911"/>
              <a:gd name="connsiteY3" fmla="*/ 730130 h 901783"/>
              <a:gd name="connsiteX4" fmla="*/ 21838 w 686911"/>
              <a:gd name="connsiteY4" fmla="*/ 542382 h 901783"/>
              <a:gd name="connsiteX5" fmla="*/ 299983 w 686911"/>
              <a:gd name="connsiteY5" fmla="*/ 897016 h 901783"/>
              <a:gd name="connsiteX6" fmla="*/ 46176 w 686911"/>
              <a:gd name="connsiteY6" fmla="*/ 750990 h 901783"/>
              <a:gd name="connsiteX7" fmla="*/ 977 w 686911"/>
              <a:gd name="connsiteY7" fmla="*/ 810096 h 901783"/>
              <a:gd name="connsiteX0" fmla="*/ 612895 w 681293"/>
              <a:gd name="connsiteY0" fmla="*/ 0 h 901783"/>
              <a:gd name="connsiteX1" fmla="*/ 605941 w 681293"/>
              <a:gd name="connsiteY1" fmla="*/ 375495 h 901783"/>
              <a:gd name="connsiteX2" fmla="*/ 258261 w 681293"/>
              <a:gd name="connsiteY2" fmla="*/ 323343 h 901783"/>
              <a:gd name="connsiteX3" fmla="*/ 411240 w 681293"/>
              <a:gd name="connsiteY3" fmla="*/ 730130 h 901783"/>
              <a:gd name="connsiteX4" fmla="*/ 21838 w 681293"/>
              <a:gd name="connsiteY4" fmla="*/ 542382 h 901783"/>
              <a:gd name="connsiteX5" fmla="*/ 299983 w 681293"/>
              <a:gd name="connsiteY5" fmla="*/ 897016 h 901783"/>
              <a:gd name="connsiteX6" fmla="*/ 46176 w 681293"/>
              <a:gd name="connsiteY6" fmla="*/ 750990 h 901783"/>
              <a:gd name="connsiteX7" fmla="*/ 977 w 681293"/>
              <a:gd name="connsiteY7" fmla="*/ 810096 h 901783"/>
              <a:gd name="connsiteX0" fmla="*/ 612895 w 681293"/>
              <a:gd name="connsiteY0" fmla="*/ 0 h 901783"/>
              <a:gd name="connsiteX1" fmla="*/ 605941 w 681293"/>
              <a:gd name="connsiteY1" fmla="*/ 375495 h 901783"/>
              <a:gd name="connsiteX2" fmla="*/ 258261 w 681293"/>
              <a:gd name="connsiteY2" fmla="*/ 323343 h 901783"/>
              <a:gd name="connsiteX3" fmla="*/ 494683 w 681293"/>
              <a:gd name="connsiteY3" fmla="*/ 646686 h 901783"/>
              <a:gd name="connsiteX4" fmla="*/ 21838 w 681293"/>
              <a:gd name="connsiteY4" fmla="*/ 542382 h 901783"/>
              <a:gd name="connsiteX5" fmla="*/ 299983 w 681293"/>
              <a:gd name="connsiteY5" fmla="*/ 897016 h 901783"/>
              <a:gd name="connsiteX6" fmla="*/ 46176 w 681293"/>
              <a:gd name="connsiteY6" fmla="*/ 750990 h 901783"/>
              <a:gd name="connsiteX7" fmla="*/ 977 w 681293"/>
              <a:gd name="connsiteY7" fmla="*/ 810096 h 901783"/>
              <a:gd name="connsiteX0" fmla="*/ 612895 w 681293"/>
              <a:gd name="connsiteY0" fmla="*/ 0 h 903631"/>
              <a:gd name="connsiteX1" fmla="*/ 605941 w 681293"/>
              <a:gd name="connsiteY1" fmla="*/ 375495 h 903631"/>
              <a:gd name="connsiteX2" fmla="*/ 258261 w 681293"/>
              <a:gd name="connsiteY2" fmla="*/ 323343 h 903631"/>
              <a:gd name="connsiteX3" fmla="*/ 494683 w 681293"/>
              <a:gd name="connsiteY3" fmla="*/ 646686 h 903631"/>
              <a:gd name="connsiteX4" fmla="*/ 119189 w 681293"/>
              <a:gd name="connsiteY4" fmla="*/ 497184 h 903631"/>
              <a:gd name="connsiteX5" fmla="*/ 299983 w 681293"/>
              <a:gd name="connsiteY5" fmla="*/ 897016 h 903631"/>
              <a:gd name="connsiteX6" fmla="*/ 46176 w 681293"/>
              <a:gd name="connsiteY6" fmla="*/ 750990 h 903631"/>
              <a:gd name="connsiteX7" fmla="*/ 977 w 681293"/>
              <a:gd name="connsiteY7" fmla="*/ 810096 h 903631"/>
              <a:gd name="connsiteX0" fmla="*/ 614752 w 683150"/>
              <a:gd name="connsiteY0" fmla="*/ 0 h 823665"/>
              <a:gd name="connsiteX1" fmla="*/ 607798 w 683150"/>
              <a:gd name="connsiteY1" fmla="*/ 375495 h 823665"/>
              <a:gd name="connsiteX2" fmla="*/ 260118 w 683150"/>
              <a:gd name="connsiteY2" fmla="*/ 323343 h 823665"/>
              <a:gd name="connsiteX3" fmla="*/ 496540 w 683150"/>
              <a:gd name="connsiteY3" fmla="*/ 646686 h 823665"/>
              <a:gd name="connsiteX4" fmla="*/ 121046 w 683150"/>
              <a:gd name="connsiteY4" fmla="*/ 497184 h 823665"/>
              <a:gd name="connsiteX5" fmla="*/ 367899 w 683150"/>
              <a:gd name="connsiteY5" fmla="*/ 813572 h 823665"/>
              <a:gd name="connsiteX6" fmla="*/ 48033 w 683150"/>
              <a:gd name="connsiteY6" fmla="*/ 750990 h 823665"/>
              <a:gd name="connsiteX7" fmla="*/ 2834 w 683150"/>
              <a:gd name="connsiteY7" fmla="*/ 810096 h 823665"/>
              <a:gd name="connsiteX0" fmla="*/ 611962 w 680360"/>
              <a:gd name="connsiteY0" fmla="*/ 0 h 820865"/>
              <a:gd name="connsiteX1" fmla="*/ 605008 w 680360"/>
              <a:gd name="connsiteY1" fmla="*/ 375495 h 820865"/>
              <a:gd name="connsiteX2" fmla="*/ 257328 w 680360"/>
              <a:gd name="connsiteY2" fmla="*/ 323343 h 820865"/>
              <a:gd name="connsiteX3" fmla="*/ 493750 w 680360"/>
              <a:gd name="connsiteY3" fmla="*/ 646686 h 820865"/>
              <a:gd name="connsiteX4" fmla="*/ 118256 w 680360"/>
              <a:gd name="connsiteY4" fmla="*/ 497184 h 820865"/>
              <a:gd name="connsiteX5" fmla="*/ 365109 w 680360"/>
              <a:gd name="connsiteY5" fmla="*/ 813572 h 820865"/>
              <a:gd name="connsiteX6" fmla="*/ 149547 w 680360"/>
              <a:gd name="connsiteY6" fmla="*/ 726652 h 820865"/>
              <a:gd name="connsiteX7" fmla="*/ 44 w 680360"/>
              <a:gd name="connsiteY7" fmla="*/ 810096 h 820865"/>
              <a:gd name="connsiteX0" fmla="*/ 625863 w 694261"/>
              <a:gd name="connsiteY0" fmla="*/ 0 h 820919"/>
              <a:gd name="connsiteX1" fmla="*/ 618909 w 694261"/>
              <a:gd name="connsiteY1" fmla="*/ 375495 h 820919"/>
              <a:gd name="connsiteX2" fmla="*/ 271229 w 694261"/>
              <a:gd name="connsiteY2" fmla="*/ 323343 h 820919"/>
              <a:gd name="connsiteX3" fmla="*/ 507651 w 694261"/>
              <a:gd name="connsiteY3" fmla="*/ 646686 h 820919"/>
              <a:gd name="connsiteX4" fmla="*/ 132157 w 694261"/>
              <a:gd name="connsiteY4" fmla="*/ 497184 h 820919"/>
              <a:gd name="connsiteX5" fmla="*/ 379010 w 694261"/>
              <a:gd name="connsiteY5" fmla="*/ 813572 h 820919"/>
              <a:gd name="connsiteX6" fmla="*/ 163448 w 694261"/>
              <a:gd name="connsiteY6" fmla="*/ 726652 h 820919"/>
              <a:gd name="connsiteX7" fmla="*/ 38 w 694261"/>
              <a:gd name="connsiteY7" fmla="*/ 803143 h 820919"/>
              <a:gd name="connsiteX0" fmla="*/ 625863 w 744274"/>
              <a:gd name="connsiteY0" fmla="*/ 0 h 820919"/>
              <a:gd name="connsiteX1" fmla="*/ 712783 w 744274"/>
              <a:gd name="connsiteY1" fmla="*/ 257284 h 820919"/>
              <a:gd name="connsiteX2" fmla="*/ 271229 w 744274"/>
              <a:gd name="connsiteY2" fmla="*/ 323343 h 820919"/>
              <a:gd name="connsiteX3" fmla="*/ 507651 w 744274"/>
              <a:gd name="connsiteY3" fmla="*/ 646686 h 820919"/>
              <a:gd name="connsiteX4" fmla="*/ 132157 w 744274"/>
              <a:gd name="connsiteY4" fmla="*/ 497184 h 820919"/>
              <a:gd name="connsiteX5" fmla="*/ 379010 w 744274"/>
              <a:gd name="connsiteY5" fmla="*/ 813572 h 820919"/>
              <a:gd name="connsiteX6" fmla="*/ 163448 w 744274"/>
              <a:gd name="connsiteY6" fmla="*/ 726652 h 820919"/>
              <a:gd name="connsiteX7" fmla="*/ 38 w 744274"/>
              <a:gd name="connsiteY7" fmla="*/ 803143 h 820919"/>
              <a:gd name="connsiteX0" fmla="*/ 625863 w 733226"/>
              <a:gd name="connsiteY0" fmla="*/ 0 h 820919"/>
              <a:gd name="connsiteX1" fmla="*/ 712783 w 733226"/>
              <a:gd name="connsiteY1" fmla="*/ 257284 h 820919"/>
              <a:gd name="connsiteX2" fmla="*/ 420732 w 733226"/>
              <a:gd name="connsiteY2" fmla="*/ 225993 h 820919"/>
              <a:gd name="connsiteX3" fmla="*/ 507651 w 733226"/>
              <a:gd name="connsiteY3" fmla="*/ 646686 h 820919"/>
              <a:gd name="connsiteX4" fmla="*/ 132157 w 733226"/>
              <a:gd name="connsiteY4" fmla="*/ 497184 h 820919"/>
              <a:gd name="connsiteX5" fmla="*/ 379010 w 733226"/>
              <a:gd name="connsiteY5" fmla="*/ 813572 h 820919"/>
              <a:gd name="connsiteX6" fmla="*/ 163448 w 733226"/>
              <a:gd name="connsiteY6" fmla="*/ 726652 h 820919"/>
              <a:gd name="connsiteX7" fmla="*/ 38 w 733226"/>
              <a:gd name="connsiteY7" fmla="*/ 803143 h 820919"/>
              <a:gd name="connsiteX0" fmla="*/ 625863 w 733226"/>
              <a:gd name="connsiteY0" fmla="*/ 0 h 820919"/>
              <a:gd name="connsiteX1" fmla="*/ 712783 w 733226"/>
              <a:gd name="connsiteY1" fmla="*/ 257284 h 820919"/>
              <a:gd name="connsiteX2" fmla="*/ 420732 w 733226"/>
              <a:gd name="connsiteY2" fmla="*/ 225993 h 820919"/>
              <a:gd name="connsiteX3" fmla="*/ 605001 w 733226"/>
              <a:gd name="connsiteY3" fmla="*/ 514568 h 820919"/>
              <a:gd name="connsiteX4" fmla="*/ 132157 w 733226"/>
              <a:gd name="connsiteY4" fmla="*/ 497184 h 820919"/>
              <a:gd name="connsiteX5" fmla="*/ 379010 w 733226"/>
              <a:gd name="connsiteY5" fmla="*/ 813572 h 820919"/>
              <a:gd name="connsiteX6" fmla="*/ 163448 w 733226"/>
              <a:gd name="connsiteY6" fmla="*/ 726652 h 820919"/>
              <a:gd name="connsiteX7" fmla="*/ 38 w 733226"/>
              <a:gd name="connsiteY7" fmla="*/ 803143 h 820919"/>
              <a:gd name="connsiteX0" fmla="*/ 625863 w 733226"/>
              <a:gd name="connsiteY0" fmla="*/ 0 h 827375"/>
              <a:gd name="connsiteX1" fmla="*/ 712783 w 733226"/>
              <a:gd name="connsiteY1" fmla="*/ 257284 h 827375"/>
              <a:gd name="connsiteX2" fmla="*/ 420732 w 733226"/>
              <a:gd name="connsiteY2" fmla="*/ 225993 h 827375"/>
              <a:gd name="connsiteX3" fmla="*/ 605001 w 733226"/>
              <a:gd name="connsiteY3" fmla="*/ 514568 h 827375"/>
              <a:gd name="connsiteX4" fmla="*/ 305997 w 733226"/>
              <a:gd name="connsiteY4" fmla="*/ 378973 h 827375"/>
              <a:gd name="connsiteX5" fmla="*/ 379010 w 733226"/>
              <a:gd name="connsiteY5" fmla="*/ 813572 h 827375"/>
              <a:gd name="connsiteX6" fmla="*/ 163448 w 733226"/>
              <a:gd name="connsiteY6" fmla="*/ 726652 h 827375"/>
              <a:gd name="connsiteX7" fmla="*/ 38 w 733226"/>
              <a:gd name="connsiteY7" fmla="*/ 803143 h 827375"/>
              <a:gd name="connsiteX0" fmla="*/ 625873 w 733236"/>
              <a:gd name="connsiteY0" fmla="*/ 0 h 803143"/>
              <a:gd name="connsiteX1" fmla="*/ 712793 w 733236"/>
              <a:gd name="connsiteY1" fmla="*/ 257284 h 803143"/>
              <a:gd name="connsiteX2" fmla="*/ 420742 w 733236"/>
              <a:gd name="connsiteY2" fmla="*/ 225993 h 803143"/>
              <a:gd name="connsiteX3" fmla="*/ 605011 w 733236"/>
              <a:gd name="connsiteY3" fmla="*/ 514568 h 803143"/>
              <a:gd name="connsiteX4" fmla="*/ 306007 w 733236"/>
              <a:gd name="connsiteY4" fmla="*/ 378973 h 803143"/>
              <a:gd name="connsiteX5" fmla="*/ 507662 w 733236"/>
              <a:gd name="connsiteY5" fmla="*/ 657116 h 803143"/>
              <a:gd name="connsiteX6" fmla="*/ 163458 w 733236"/>
              <a:gd name="connsiteY6" fmla="*/ 726652 h 803143"/>
              <a:gd name="connsiteX7" fmla="*/ 48 w 733236"/>
              <a:gd name="connsiteY7" fmla="*/ 803143 h 803143"/>
              <a:gd name="connsiteX0" fmla="*/ 625840 w 733203"/>
              <a:gd name="connsiteY0" fmla="*/ 0 h 803143"/>
              <a:gd name="connsiteX1" fmla="*/ 712760 w 733203"/>
              <a:gd name="connsiteY1" fmla="*/ 257284 h 803143"/>
              <a:gd name="connsiteX2" fmla="*/ 420709 w 733203"/>
              <a:gd name="connsiteY2" fmla="*/ 225993 h 803143"/>
              <a:gd name="connsiteX3" fmla="*/ 604978 w 733203"/>
              <a:gd name="connsiteY3" fmla="*/ 514568 h 803143"/>
              <a:gd name="connsiteX4" fmla="*/ 305974 w 733203"/>
              <a:gd name="connsiteY4" fmla="*/ 378973 h 803143"/>
              <a:gd name="connsiteX5" fmla="*/ 507629 w 733203"/>
              <a:gd name="connsiteY5" fmla="*/ 657116 h 803143"/>
              <a:gd name="connsiteX6" fmla="*/ 365080 w 733203"/>
              <a:gd name="connsiteY6" fmla="*/ 556289 h 803143"/>
              <a:gd name="connsiteX7" fmla="*/ 15 w 733203"/>
              <a:gd name="connsiteY7" fmla="*/ 803143 h 803143"/>
              <a:gd name="connsiteX0" fmla="*/ 424205 w 531568"/>
              <a:gd name="connsiteY0" fmla="*/ 0 h 664071"/>
              <a:gd name="connsiteX1" fmla="*/ 511125 w 531568"/>
              <a:gd name="connsiteY1" fmla="*/ 257284 h 664071"/>
              <a:gd name="connsiteX2" fmla="*/ 219074 w 531568"/>
              <a:gd name="connsiteY2" fmla="*/ 225993 h 664071"/>
              <a:gd name="connsiteX3" fmla="*/ 403343 w 531568"/>
              <a:gd name="connsiteY3" fmla="*/ 514568 h 664071"/>
              <a:gd name="connsiteX4" fmla="*/ 104339 w 531568"/>
              <a:gd name="connsiteY4" fmla="*/ 378973 h 664071"/>
              <a:gd name="connsiteX5" fmla="*/ 305994 w 531568"/>
              <a:gd name="connsiteY5" fmla="*/ 657116 h 664071"/>
              <a:gd name="connsiteX6" fmla="*/ 163445 w 531568"/>
              <a:gd name="connsiteY6" fmla="*/ 556289 h 664071"/>
              <a:gd name="connsiteX7" fmla="*/ 35 w 531568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03308 w 531533"/>
              <a:gd name="connsiteY3" fmla="*/ 514568 h 664071"/>
              <a:gd name="connsiteX4" fmla="*/ 104304 w 531533"/>
              <a:gd name="connsiteY4" fmla="*/ 378973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04304 w 531533"/>
              <a:gd name="connsiteY4" fmla="*/ 378973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9195"/>
              <a:gd name="connsiteY0" fmla="*/ 0 h 664071"/>
              <a:gd name="connsiteX1" fmla="*/ 521520 w 539195"/>
              <a:gd name="connsiteY1" fmla="*/ 285098 h 664071"/>
              <a:gd name="connsiteX2" fmla="*/ 219039 w 539195"/>
              <a:gd name="connsiteY2" fmla="*/ 225993 h 664071"/>
              <a:gd name="connsiteX3" fmla="*/ 445030 w 539195"/>
              <a:gd name="connsiteY3" fmla="*/ 424171 h 664071"/>
              <a:gd name="connsiteX4" fmla="*/ 149502 w 539195"/>
              <a:gd name="connsiteY4" fmla="*/ 344205 h 664071"/>
              <a:gd name="connsiteX5" fmla="*/ 337250 w 539195"/>
              <a:gd name="connsiteY5" fmla="*/ 531951 h 664071"/>
              <a:gd name="connsiteX6" fmla="*/ 201655 w 539195"/>
              <a:gd name="connsiteY6" fmla="*/ 518044 h 664071"/>
              <a:gd name="connsiteX7" fmla="*/ 0 w 539195"/>
              <a:gd name="connsiteY7" fmla="*/ 664071 h 664071"/>
              <a:gd name="connsiteX0" fmla="*/ 424170 w 539195"/>
              <a:gd name="connsiteY0" fmla="*/ 0 h 664071"/>
              <a:gd name="connsiteX1" fmla="*/ 521520 w 539195"/>
              <a:gd name="connsiteY1" fmla="*/ 285098 h 664071"/>
              <a:gd name="connsiteX2" fmla="*/ 219039 w 539195"/>
              <a:gd name="connsiteY2" fmla="*/ 225993 h 664071"/>
              <a:gd name="connsiteX3" fmla="*/ 445030 w 539195"/>
              <a:gd name="connsiteY3" fmla="*/ 424171 h 664071"/>
              <a:gd name="connsiteX4" fmla="*/ 149502 w 539195"/>
              <a:gd name="connsiteY4" fmla="*/ 344205 h 664071"/>
              <a:gd name="connsiteX5" fmla="*/ 337250 w 539195"/>
              <a:gd name="connsiteY5" fmla="*/ 531951 h 664071"/>
              <a:gd name="connsiteX6" fmla="*/ 201655 w 539195"/>
              <a:gd name="connsiteY6" fmla="*/ 518044 h 664071"/>
              <a:gd name="connsiteX7" fmla="*/ 0 w 539195"/>
              <a:gd name="connsiteY7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201655 w 527111"/>
              <a:gd name="connsiteY7" fmla="*/ 531951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201655 w 527111"/>
              <a:gd name="connsiteY7" fmla="*/ 531951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52979 w 527111"/>
              <a:gd name="connsiteY7" fmla="*/ 518043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24170 w 527111"/>
              <a:gd name="connsiteY4" fmla="*/ 476322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52979 w 527111"/>
              <a:gd name="connsiteY7" fmla="*/ 518043 h 677978"/>
              <a:gd name="connsiteX8" fmla="*/ 0 w 527111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316389 w 528239"/>
              <a:gd name="connsiteY6" fmla="*/ 577149 h 677978"/>
              <a:gd name="connsiteX7" fmla="*/ 152979 w 528239"/>
              <a:gd name="connsiteY7" fmla="*/ 518043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316389 w 528239"/>
              <a:gd name="connsiteY6" fmla="*/ 577149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93873 w 528239"/>
              <a:gd name="connsiteY5" fmla="*/ 389403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03310 w 528239"/>
              <a:gd name="connsiteY4" fmla="*/ 531951 h 677978"/>
              <a:gd name="connsiteX5" fmla="*/ 93873 w 528239"/>
              <a:gd name="connsiteY5" fmla="*/ 389403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9080"/>
              <a:gd name="connsiteY0" fmla="*/ 0 h 677978"/>
              <a:gd name="connsiteX1" fmla="*/ 420692 w 529080"/>
              <a:gd name="connsiteY1" fmla="*/ 156456 h 677978"/>
              <a:gd name="connsiteX2" fmla="*/ 521520 w 529080"/>
              <a:gd name="connsiteY2" fmla="*/ 299005 h 677978"/>
              <a:gd name="connsiteX3" fmla="*/ 177317 w 529080"/>
              <a:gd name="connsiteY3" fmla="*/ 281621 h 677978"/>
              <a:gd name="connsiteX4" fmla="*/ 403310 w 529080"/>
              <a:gd name="connsiteY4" fmla="*/ 531951 h 677978"/>
              <a:gd name="connsiteX5" fmla="*/ 93873 w 529080"/>
              <a:gd name="connsiteY5" fmla="*/ 389403 h 677978"/>
              <a:gd name="connsiteX6" fmla="*/ 292052 w 529080"/>
              <a:gd name="connsiteY6" fmla="*/ 632778 h 677978"/>
              <a:gd name="connsiteX7" fmla="*/ 135595 w 529080"/>
              <a:gd name="connsiteY7" fmla="*/ 566718 h 677978"/>
              <a:gd name="connsiteX8" fmla="*/ 0 w 529080"/>
              <a:gd name="connsiteY8" fmla="*/ 677978 h 677978"/>
              <a:gd name="connsiteX0" fmla="*/ 486753 w 515754"/>
              <a:gd name="connsiteY0" fmla="*/ 0 h 677978"/>
              <a:gd name="connsiteX1" fmla="*/ 420692 w 515754"/>
              <a:gd name="connsiteY1" fmla="*/ 156456 h 677978"/>
              <a:gd name="connsiteX2" fmla="*/ 507613 w 515754"/>
              <a:gd name="connsiteY2" fmla="*/ 451984 h 677978"/>
              <a:gd name="connsiteX3" fmla="*/ 177317 w 515754"/>
              <a:gd name="connsiteY3" fmla="*/ 281621 h 677978"/>
              <a:gd name="connsiteX4" fmla="*/ 403310 w 515754"/>
              <a:gd name="connsiteY4" fmla="*/ 531951 h 677978"/>
              <a:gd name="connsiteX5" fmla="*/ 93873 w 515754"/>
              <a:gd name="connsiteY5" fmla="*/ 389403 h 677978"/>
              <a:gd name="connsiteX6" fmla="*/ 292052 w 515754"/>
              <a:gd name="connsiteY6" fmla="*/ 632778 h 677978"/>
              <a:gd name="connsiteX7" fmla="*/ 135595 w 515754"/>
              <a:gd name="connsiteY7" fmla="*/ 566718 h 677978"/>
              <a:gd name="connsiteX8" fmla="*/ 0 w 515754"/>
              <a:gd name="connsiteY8" fmla="*/ 677978 h 677978"/>
              <a:gd name="connsiteX0" fmla="*/ 486753 w 512060"/>
              <a:gd name="connsiteY0" fmla="*/ 0 h 677978"/>
              <a:gd name="connsiteX1" fmla="*/ 375493 w 512060"/>
              <a:gd name="connsiteY1" fmla="*/ 274668 h 677978"/>
              <a:gd name="connsiteX2" fmla="*/ 507613 w 512060"/>
              <a:gd name="connsiteY2" fmla="*/ 451984 h 677978"/>
              <a:gd name="connsiteX3" fmla="*/ 177317 w 512060"/>
              <a:gd name="connsiteY3" fmla="*/ 281621 h 677978"/>
              <a:gd name="connsiteX4" fmla="*/ 403310 w 512060"/>
              <a:gd name="connsiteY4" fmla="*/ 531951 h 677978"/>
              <a:gd name="connsiteX5" fmla="*/ 93873 w 512060"/>
              <a:gd name="connsiteY5" fmla="*/ 389403 h 677978"/>
              <a:gd name="connsiteX6" fmla="*/ 292052 w 512060"/>
              <a:gd name="connsiteY6" fmla="*/ 632778 h 677978"/>
              <a:gd name="connsiteX7" fmla="*/ 135595 w 512060"/>
              <a:gd name="connsiteY7" fmla="*/ 566718 h 677978"/>
              <a:gd name="connsiteX8" fmla="*/ 0 w 512060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642" h="677978">
                <a:moveTo>
                  <a:pt x="486753" y="0"/>
                </a:moveTo>
                <a:cubicBezTo>
                  <a:pt x="507614" y="104304"/>
                  <a:pt x="372016" y="199337"/>
                  <a:pt x="375493" y="274668"/>
                </a:cubicBezTo>
                <a:cubicBezTo>
                  <a:pt x="378970" y="349999"/>
                  <a:pt x="551072" y="395196"/>
                  <a:pt x="507613" y="451984"/>
                </a:cubicBezTo>
                <a:cubicBezTo>
                  <a:pt x="464154" y="508772"/>
                  <a:pt x="229469" y="226572"/>
                  <a:pt x="177317" y="281621"/>
                </a:cubicBezTo>
                <a:cubicBezTo>
                  <a:pt x="125165" y="336670"/>
                  <a:pt x="448508" y="472265"/>
                  <a:pt x="403310" y="531951"/>
                </a:cubicBezTo>
                <a:cubicBezTo>
                  <a:pt x="358112" y="591637"/>
                  <a:pt x="150661" y="320447"/>
                  <a:pt x="93873" y="389403"/>
                </a:cubicBezTo>
                <a:cubicBezTo>
                  <a:pt x="37085" y="458359"/>
                  <a:pt x="351157" y="582364"/>
                  <a:pt x="292052" y="632778"/>
                </a:cubicBezTo>
                <a:cubicBezTo>
                  <a:pt x="232947" y="683192"/>
                  <a:pt x="203320" y="562995"/>
                  <a:pt x="135595" y="566718"/>
                </a:cubicBezTo>
                <a:cubicBezTo>
                  <a:pt x="67870" y="570441"/>
                  <a:pt x="84602" y="536876"/>
                  <a:pt x="0" y="677978"/>
                </a:cubicBezTo>
              </a:path>
            </a:pathLst>
          </a:custGeom>
          <a:noFill/>
          <a:ln w="38100">
            <a:solidFill>
              <a:srgbClr val="A821CD"/>
            </a:solidFill>
            <a:headEnd type="none" w="med" len="med"/>
            <a:tailEnd type="triangle" w="med" len="med"/>
          </a:ln>
          <a:effectLst>
            <a:outerShdw blurRad="635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7344206" y="2548490"/>
            <a:ext cx="388686" cy="681487"/>
          </a:xfrm>
          <a:custGeom>
            <a:avLst/>
            <a:gdLst>
              <a:gd name="connsiteX0" fmla="*/ 612895 w 715254"/>
              <a:gd name="connsiteY0" fmla="*/ 0 h 901783"/>
              <a:gd name="connsiteX1" fmla="*/ 713723 w 715254"/>
              <a:gd name="connsiteY1" fmla="*/ 180794 h 901783"/>
              <a:gd name="connsiteX2" fmla="*/ 543359 w 715254"/>
              <a:gd name="connsiteY2" fmla="*/ 424171 h 901783"/>
              <a:gd name="connsiteX3" fmla="*/ 147003 w 715254"/>
              <a:gd name="connsiteY3" fmla="*/ 372018 h 901783"/>
              <a:gd name="connsiteX4" fmla="*/ 411240 w 715254"/>
              <a:gd name="connsiteY4" fmla="*/ 730130 h 901783"/>
              <a:gd name="connsiteX5" fmla="*/ 21838 w 715254"/>
              <a:gd name="connsiteY5" fmla="*/ 542382 h 901783"/>
              <a:gd name="connsiteX6" fmla="*/ 299983 w 715254"/>
              <a:gd name="connsiteY6" fmla="*/ 897016 h 901783"/>
              <a:gd name="connsiteX7" fmla="*/ 46176 w 715254"/>
              <a:gd name="connsiteY7" fmla="*/ 750990 h 901783"/>
              <a:gd name="connsiteX8" fmla="*/ 977 w 715254"/>
              <a:gd name="connsiteY8" fmla="*/ 810096 h 901783"/>
              <a:gd name="connsiteX0" fmla="*/ 612895 w 612895"/>
              <a:gd name="connsiteY0" fmla="*/ 0 h 901783"/>
              <a:gd name="connsiteX1" fmla="*/ 543359 w 612895"/>
              <a:gd name="connsiteY1" fmla="*/ 424171 h 901783"/>
              <a:gd name="connsiteX2" fmla="*/ 147003 w 612895"/>
              <a:gd name="connsiteY2" fmla="*/ 372018 h 901783"/>
              <a:gd name="connsiteX3" fmla="*/ 411240 w 612895"/>
              <a:gd name="connsiteY3" fmla="*/ 730130 h 901783"/>
              <a:gd name="connsiteX4" fmla="*/ 21838 w 612895"/>
              <a:gd name="connsiteY4" fmla="*/ 542382 h 901783"/>
              <a:gd name="connsiteX5" fmla="*/ 299983 w 612895"/>
              <a:gd name="connsiteY5" fmla="*/ 897016 h 901783"/>
              <a:gd name="connsiteX6" fmla="*/ 46176 w 612895"/>
              <a:gd name="connsiteY6" fmla="*/ 750990 h 901783"/>
              <a:gd name="connsiteX7" fmla="*/ 977 w 612895"/>
              <a:gd name="connsiteY7" fmla="*/ 810096 h 901783"/>
              <a:gd name="connsiteX0" fmla="*/ 612895 w 667620"/>
              <a:gd name="connsiteY0" fmla="*/ 0 h 901783"/>
              <a:gd name="connsiteX1" fmla="*/ 543359 w 667620"/>
              <a:gd name="connsiteY1" fmla="*/ 424171 h 901783"/>
              <a:gd name="connsiteX2" fmla="*/ 147003 w 667620"/>
              <a:gd name="connsiteY2" fmla="*/ 372018 h 901783"/>
              <a:gd name="connsiteX3" fmla="*/ 411240 w 667620"/>
              <a:gd name="connsiteY3" fmla="*/ 730130 h 901783"/>
              <a:gd name="connsiteX4" fmla="*/ 21838 w 667620"/>
              <a:gd name="connsiteY4" fmla="*/ 542382 h 901783"/>
              <a:gd name="connsiteX5" fmla="*/ 299983 w 667620"/>
              <a:gd name="connsiteY5" fmla="*/ 897016 h 901783"/>
              <a:gd name="connsiteX6" fmla="*/ 46176 w 667620"/>
              <a:gd name="connsiteY6" fmla="*/ 750990 h 901783"/>
              <a:gd name="connsiteX7" fmla="*/ 977 w 667620"/>
              <a:gd name="connsiteY7" fmla="*/ 810096 h 901783"/>
              <a:gd name="connsiteX0" fmla="*/ 612895 w 686911"/>
              <a:gd name="connsiteY0" fmla="*/ 0 h 901783"/>
              <a:gd name="connsiteX1" fmla="*/ 605941 w 686911"/>
              <a:gd name="connsiteY1" fmla="*/ 375495 h 901783"/>
              <a:gd name="connsiteX2" fmla="*/ 147003 w 686911"/>
              <a:gd name="connsiteY2" fmla="*/ 372018 h 901783"/>
              <a:gd name="connsiteX3" fmla="*/ 411240 w 686911"/>
              <a:gd name="connsiteY3" fmla="*/ 730130 h 901783"/>
              <a:gd name="connsiteX4" fmla="*/ 21838 w 686911"/>
              <a:gd name="connsiteY4" fmla="*/ 542382 h 901783"/>
              <a:gd name="connsiteX5" fmla="*/ 299983 w 686911"/>
              <a:gd name="connsiteY5" fmla="*/ 897016 h 901783"/>
              <a:gd name="connsiteX6" fmla="*/ 46176 w 686911"/>
              <a:gd name="connsiteY6" fmla="*/ 750990 h 901783"/>
              <a:gd name="connsiteX7" fmla="*/ 977 w 686911"/>
              <a:gd name="connsiteY7" fmla="*/ 810096 h 901783"/>
              <a:gd name="connsiteX0" fmla="*/ 612895 w 681293"/>
              <a:gd name="connsiteY0" fmla="*/ 0 h 901783"/>
              <a:gd name="connsiteX1" fmla="*/ 605941 w 681293"/>
              <a:gd name="connsiteY1" fmla="*/ 375495 h 901783"/>
              <a:gd name="connsiteX2" fmla="*/ 258261 w 681293"/>
              <a:gd name="connsiteY2" fmla="*/ 323343 h 901783"/>
              <a:gd name="connsiteX3" fmla="*/ 411240 w 681293"/>
              <a:gd name="connsiteY3" fmla="*/ 730130 h 901783"/>
              <a:gd name="connsiteX4" fmla="*/ 21838 w 681293"/>
              <a:gd name="connsiteY4" fmla="*/ 542382 h 901783"/>
              <a:gd name="connsiteX5" fmla="*/ 299983 w 681293"/>
              <a:gd name="connsiteY5" fmla="*/ 897016 h 901783"/>
              <a:gd name="connsiteX6" fmla="*/ 46176 w 681293"/>
              <a:gd name="connsiteY6" fmla="*/ 750990 h 901783"/>
              <a:gd name="connsiteX7" fmla="*/ 977 w 681293"/>
              <a:gd name="connsiteY7" fmla="*/ 810096 h 901783"/>
              <a:gd name="connsiteX0" fmla="*/ 612895 w 681293"/>
              <a:gd name="connsiteY0" fmla="*/ 0 h 901783"/>
              <a:gd name="connsiteX1" fmla="*/ 605941 w 681293"/>
              <a:gd name="connsiteY1" fmla="*/ 375495 h 901783"/>
              <a:gd name="connsiteX2" fmla="*/ 258261 w 681293"/>
              <a:gd name="connsiteY2" fmla="*/ 323343 h 901783"/>
              <a:gd name="connsiteX3" fmla="*/ 494683 w 681293"/>
              <a:gd name="connsiteY3" fmla="*/ 646686 h 901783"/>
              <a:gd name="connsiteX4" fmla="*/ 21838 w 681293"/>
              <a:gd name="connsiteY4" fmla="*/ 542382 h 901783"/>
              <a:gd name="connsiteX5" fmla="*/ 299983 w 681293"/>
              <a:gd name="connsiteY5" fmla="*/ 897016 h 901783"/>
              <a:gd name="connsiteX6" fmla="*/ 46176 w 681293"/>
              <a:gd name="connsiteY6" fmla="*/ 750990 h 901783"/>
              <a:gd name="connsiteX7" fmla="*/ 977 w 681293"/>
              <a:gd name="connsiteY7" fmla="*/ 810096 h 901783"/>
              <a:gd name="connsiteX0" fmla="*/ 612895 w 681293"/>
              <a:gd name="connsiteY0" fmla="*/ 0 h 903631"/>
              <a:gd name="connsiteX1" fmla="*/ 605941 w 681293"/>
              <a:gd name="connsiteY1" fmla="*/ 375495 h 903631"/>
              <a:gd name="connsiteX2" fmla="*/ 258261 w 681293"/>
              <a:gd name="connsiteY2" fmla="*/ 323343 h 903631"/>
              <a:gd name="connsiteX3" fmla="*/ 494683 w 681293"/>
              <a:gd name="connsiteY3" fmla="*/ 646686 h 903631"/>
              <a:gd name="connsiteX4" fmla="*/ 119189 w 681293"/>
              <a:gd name="connsiteY4" fmla="*/ 497184 h 903631"/>
              <a:gd name="connsiteX5" fmla="*/ 299983 w 681293"/>
              <a:gd name="connsiteY5" fmla="*/ 897016 h 903631"/>
              <a:gd name="connsiteX6" fmla="*/ 46176 w 681293"/>
              <a:gd name="connsiteY6" fmla="*/ 750990 h 903631"/>
              <a:gd name="connsiteX7" fmla="*/ 977 w 681293"/>
              <a:gd name="connsiteY7" fmla="*/ 810096 h 903631"/>
              <a:gd name="connsiteX0" fmla="*/ 614752 w 683150"/>
              <a:gd name="connsiteY0" fmla="*/ 0 h 823665"/>
              <a:gd name="connsiteX1" fmla="*/ 607798 w 683150"/>
              <a:gd name="connsiteY1" fmla="*/ 375495 h 823665"/>
              <a:gd name="connsiteX2" fmla="*/ 260118 w 683150"/>
              <a:gd name="connsiteY2" fmla="*/ 323343 h 823665"/>
              <a:gd name="connsiteX3" fmla="*/ 496540 w 683150"/>
              <a:gd name="connsiteY3" fmla="*/ 646686 h 823665"/>
              <a:gd name="connsiteX4" fmla="*/ 121046 w 683150"/>
              <a:gd name="connsiteY4" fmla="*/ 497184 h 823665"/>
              <a:gd name="connsiteX5" fmla="*/ 367899 w 683150"/>
              <a:gd name="connsiteY5" fmla="*/ 813572 h 823665"/>
              <a:gd name="connsiteX6" fmla="*/ 48033 w 683150"/>
              <a:gd name="connsiteY6" fmla="*/ 750990 h 823665"/>
              <a:gd name="connsiteX7" fmla="*/ 2834 w 683150"/>
              <a:gd name="connsiteY7" fmla="*/ 810096 h 823665"/>
              <a:gd name="connsiteX0" fmla="*/ 611962 w 680360"/>
              <a:gd name="connsiteY0" fmla="*/ 0 h 820865"/>
              <a:gd name="connsiteX1" fmla="*/ 605008 w 680360"/>
              <a:gd name="connsiteY1" fmla="*/ 375495 h 820865"/>
              <a:gd name="connsiteX2" fmla="*/ 257328 w 680360"/>
              <a:gd name="connsiteY2" fmla="*/ 323343 h 820865"/>
              <a:gd name="connsiteX3" fmla="*/ 493750 w 680360"/>
              <a:gd name="connsiteY3" fmla="*/ 646686 h 820865"/>
              <a:gd name="connsiteX4" fmla="*/ 118256 w 680360"/>
              <a:gd name="connsiteY4" fmla="*/ 497184 h 820865"/>
              <a:gd name="connsiteX5" fmla="*/ 365109 w 680360"/>
              <a:gd name="connsiteY5" fmla="*/ 813572 h 820865"/>
              <a:gd name="connsiteX6" fmla="*/ 149547 w 680360"/>
              <a:gd name="connsiteY6" fmla="*/ 726652 h 820865"/>
              <a:gd name="connsiteX7" fmla="*/ 44 w 680360"/>
              <a:gd name="connsiteY7" fmla="*/ 810096 h 820865"/>
              <a:gd name="connsiteX0" fmla="*/ 625863 w 694261"/>
              <a:gd name="connsiteY0" fmla="*/ 0 h 820919"/>
              <a:gd name="connsiteX1" fmla="*/ 618909 w 694261"/>
              <a:gd name="connsiteY1" fmla="*/ 375495 h 820919"/>
              <a:gd name="connsiteX2" fmla="*/ 271229 w 694261"/>
              <a:gd name="connsiteY2" fmla="*/ 323343 h 820919"/>
              <a:gd name="connsiteX3" fmla="*/ 507651 w 694261"/>
              <a:gd name="connsiteY3" fmla="*/ 646686 h 820919"/>
              <a:gd name="connsiteX4" fmla="*/ 132157 w 694261"/>
              <a:gd name="connsiteY4" fmla="*/ 497184 h 820919"/>
              <a:gd name="connsiteX5" fmla="*/ 379010 w 694261"/>
              <a:gd name="connsiteY5" fmla="*/ 813572 h 820919"/>
              <a:gd name="connsiteX6" fmla="*/ 163448 w 694261"/>
              <a:gd name="connsiteY6" fmla="*/ 726652 h 820919"/>
              <a:gd name="connsiteX7" fmla="*/ 38 w 694261"/>
              <a:gd name="connsiteY7" fmla="*/ 803143 h 820919"/>
              <a:gd name="connsiteX0" fmla="*/ 625863 w 744274"/>
              <a:gd name="connsiteY0" fmla="*/ 0 h 820919"/>
              <a:gd name="connsiteX1" fmla="*/ 712783 w 744274"/>
              <a:gd name="connsiteY1" fmla="*/ 257284 h 820919"/>
              <a:gd name="connsiteX2" fmla="*/ 271229 w 744274"/>
              <a:gd name="connsiteY2" fmla="*/ 323343 h 820919"/>
              <a:gd name="connsiteX3" fmla="*/ 507651 w 744274"/>
              <a:gd name="connsiteY3" fmla="*/ 646686 h 820919"/>
              <a:gd name="connsiteX4" fmla="*/ 132157 w 744274"/>
              <a:gd name="connsiteY4" fmla="*/ 497184 h 820919"/>
              <a:gd name="connsiteX5" fmla="*/ 379010 w 744274"/>
              <a:gd name="connsiteY5" fmla="*/ 813572 h 820919"/>
              <a:gd name="connsiteX6" fmla="*/ 163448 w 744274"/>
              <a:gd name="connsiteY6" fmla="*/ 726652 h 820919"/>
              <a:gd name="connsiteX7" fmla="*/ 38 w 744274"/>
              <a:gd name="connsiteY7" fmla="*/ 803143 h 820919"/>
              <a:gd name="connsiteX0" fmla="*/ 625863 w 733226"/>
              <a:gd name="connsiteY0" fmla="*/ 0 h 820919"/>
              <a:gd name="connsiteX1" fmla="*/ 712783 w 733226"/>
              <a:gd name="connsiteY1" fmla="*/ 257284 h 820919"/>
              <a:gd name="connsiteX2" fmla="*/ 420732 w 733226"/>
              <a:gd name="connsiteY2" fmla="*/ 225993 h 820919"/>
              <a:gd name="connsiteX3" fmla="*/ 507651 w 733226"/>
              <a:gd name="connsiteY3" fmla="*/ 646686 h 820919"/>
              <a:gd name="connsiteX4" fmla="*/ 132157 w 733226"/>
              <a:gd name="connsiteY4" fmla="*/ 497184 h 820919"/>
              <a:gd name="connsiteX5" fmla="*/ 379010 w 733226"/>
              <a:gd name="connsiteY5" fmla="*/ 813572 h 820919"/>
              <a:gd name="connsiteX6" fmla="*/ 163448 w 733226"/>
              <a:gd name="connsiteY6" fmla="*/ 726652 h 820919"/>
              <a:gd name="connsiteX7" fmla="*/ 38 w 733226"/>
              <a:gd name="connsiteY7" fmla="*/ 803143 h 820919"/>
              <a:gd name="connsiteX0" fmla="*/ 625863 w 733226"/>
              <a:gd name="connsiteY0" fmla="*/ 0 h 820919"/>
              <a:gd name="connsiteX1" fmla="*/ 712783 w 733226"/>
              <a:gd name="connsiteY1" fmla="*/ 257284 h 820919"/>
              <a:gd name="connsiteX2" fmla="*/ 420732 w 733226"/>
              <a:gd name="connsiteY2" fmla="*/ 225993 h 820919"/>
              <a:gd name="connsiteX3" fmla="*/ 605001 w 733226"/>
              <a:gd name="connsiteY3" fmla="*/ 514568 h 820919"/>
              <a:gd name="connsiteX4" fmla="*/ 132157 w 733226"/>
              <a:gd name="connsiteY4" fmla="*/ 497184 h 820919"/>
              <a:gd name="connsiteX5" fmla="*/ 379010 w 733226"/>
              <a:gd name="connsiteY5" fmla="*/ 813572 h 820919"/>
              <a:gd name="connsiteX6" fmla="*/ 163448 w 733226"/>
              <a:gd name="connsiteY6" fmla="*/ 726652 h 820919"/>
              <a:gd name="connsiteX7" fmla="*/ 38 w 733226"/>
              <a:gd name="connsiteY7" fmla="*/ 803143 h 820919"/>
              <a:gd name="connsiteX0" fmla="*/ 625863 w 733226"/>
              <a:gd name="connsiteY0" fmla="*/ 0 h 827375"/>
              <a:gd name="connsiteX1" fmla="*/ 712783 w 733226"/>
              <a:gd name="connsiteY1" fmla="*/ 257284 h 827375"/>
              <a:gd name="connsiteX2" fmla="*/ 420732 w 733226"/>
              <a:gd name="connsiteY2" fmla="*/ 225993 h 827375"/>
              <a:gd name="connsiteX3" fmla="*/ 605001 w 733226"/>
              <a:gd name="connsiteY3" fmla="*/ 514568 h 827375"/>
              <a:gd name="connsiteX4" fmla="*/ 305997 w 733226"/>
              <a:gd name="connsiteY4" fmla="*/ 378973 h 827375"/>
              <a:gd name="connsiteX5" fmla="*/ 379010 w 733226"/>
              <a:gd name="connsiteY5" fmla="*/ 813572 h 827375"/>
              <a:gd name="connsiteX6" fmla="*/ 163448 w 733226"/>
              <a:gd name="connsiteY6" fmla="*/ 726652 h 827375"/>
              <a:gd name="connsiteX7" fmla="*/ 38 w 733226"/>
              <a:gd name="connsiteY7" fmla="*/ 803143 h 827375"/>
              <a:gd name="connsiteX0" fmla="*/ 625873 w 733236"/>
              <a:gd name="connsiteY0" fmla="*/ 0 h 803143"/>
              <a:gd name="connsiteX1" fmla="*/ 712793 w 733236"/>
              <a:gd name="connsiteY1" fmla="*/ 257284 h 803143"/>
              <a:gd name="connsiteX2" fmla="*/ 420742 w 733236"/>
              <a:gd name="connsiteY2" fmla="*/ 225993 h 803143"/>
              <a:gd name="connsiteX3" fmla="*/ 605011 w 733236"/>
              <a:gd name="connsiteY3" fmla="*/ 514568 h 803143"/>
              <a:gd name="connsiteX4" fmla="*/ 306007 w 733236"/>
              <a:gd name="connsiteY4" fmla="*/ 378973 h 803143"/>
              <a:gd name="connsiteX5" fmla="*/ 507662 w 733236"/>
              <a:gd name="connsiteY5" fmla="*/ 657116 h 803143"/>
              <a:gd name="connsiteX6" fmla="*/ 163458 w 733236"/>
              <a:gd name="connsiteY6" fmla="*/ 726652 h 803143"/>
              <a:gd name="connsiteX7" fmla="*/ 48 w 733236"/>
              <a:gd name="connsiteY7" fmla="*/ 803143 h 803143"/>
              <a:gd name="connsiteX0" fmla="*/ 625840 w 733203"/>
              <a:gd name="connsiteY0" fmla="*/ 0 h 803143"/>
              <a:gd name="connsiteX1" fmla="*/ 712760 w 733203"/>
              <a:gd name="connsiteY1" fmla="*/ 257284 h 803143"/>
              <a:gd name="connsiteX2" fmla="*/ 420709 w 733203"/>
              <a:gd name="connsiteY2" fmla="*/ 225993 h 803143"/>
              <a:gd name="connsiteX3" fmla="*/ 604978 w 733203"/>
              <a:gd name="connsiteY3" fmla="*/ 514568 h 803143"/>
              <a:gd name="connsiteX4" fmla="*/ 305974 w 733203"/>
              <a:gd name="connsiteY4" fmla="*/ 378973 h 803143"/>
              <a:gd name="connsiteX5" fmla="*/ 507629 w 733203"/>
              <a:gd name="connsiteY5" fmla="*/ 657116 h 803143"/>
              <a:gd name="connsiteX6" fmla="*/ 365080 w 733203"/>
              <a:gd name="connsiteY6" fmla="*/ 556289 h 803143"/>
              <a:gd name="connsiteX7" fmla="*/ 15 w 733203"/>
              <a:gd name="connsiteY7" fmla="*/ 803143 h 803143"/>
              <a:gd name="connsiteX0" fmla="*/ 424205 w 531568"/>
              <a:gd name="connsiteY0" fmla="*/ 0 h 664071"/>
              <a:gd name="connsiteX1" fmla="*/ 511125 w 531568"/>
              <a:gd name="connsiteY1" fmla="*/ 257284 h 664071"/>
              <a:gd name="connsiteX2" fmla="*/ 219074 w 531568"/>
              <a:gd name="connsiteY2" fmla="*/ 225993 h 664071"/>
              <a:gd name="connsiteX3" fmla="*/ 403343 w 531568"/>
              <a:gd name="connsiteY3" fmla="*/ 514568 h 664071"/>
              <a:gd name="connsiteX4" fmla="*/ 104339 w 531568"/>
              <a:gd name="connsiteY4" fmla="*/ 378973 h 664071"/>
              <a:gd name="connsiteX5" fmla="*/ 305994 w 531568"/>
              <a:gd name="connsiteY5" fmla="*/ 657116 h 664071"/>
              <a:gd name="connsiteX6" fmla="*/ 163445 w 531568"/>
              <a:gd name="connsiteY6" fmla="*/ 556289 h 664071"/>
              <a:gd name="connsiteX7" fmla="*/ 35 w 531568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03308 w 531533"/>
              <a:gd name="connsiteY3" fmla="*/ 514568 h 664071"/>
              <a:gd name="connsiteX4" fmla="*/ 104304 w 531533"/>
              <a:gd name="connsiteY4" fmla="*/ 378973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04304 w 531533"/>
              <a:gd name="connsiteY4" fmla="*/ 378973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05959 w 531533"/>
              <a:gd name="connsiteY5" fmla="*/ 657116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163410 w 531533"/>
              <a:gd name="connsiteY6" fmla="*/ 556289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68542 w 531533"/>
              <a:gd name="connsiteY5" fmla="*/ 54238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1533"/>
              <a:gd name="connsiteY0" fmla="*/ 0 h 664071"/>
              <a:gd name="connsiteX1" fmla="*/ 511090 w 531533"/>
              <a:gd name="connsiteY1" fmla="*/ 257284 h 664071"/>
              <a:gd name="connsiteX2" fmla="*/ 219039 w 531533"/>
              <a:gd name="connsiteY2" fmla="*/ 225993 h 664071"/>
              <a:gd name="connsiteX3" fmla="*/ 445030 w 531533"/>
              <a:gd name="connsiteY3" fmla="*/ 424171 h 664071"/>
              <a:gd name="connsiteX4" fmla="*/ 149502 w 531533"/>
              <a:gd name="connsiteY4" fmla="*/ 344205 h 664071"/>
              <a:gd name="connsiteX5" fmla="*/ 337250 w 531533"/>
              <a:gd name="connsiteY5" fmla="*/ 531951 h 664071"/>
              <a:gd name="connsiteX6" fmla="*/ 201655 w 531533"/>
              <a:gd name="connsiteY6" fmla="*/ 518044 h 664071"/>
              <a:gd name="connsiteX7" fmla="*/ 0 w 531533"/>
              <a:gd name="connsiteY7" fmla="*/ 664071 h 664071"/>
              <a:gd name="connsiteX0" fmla="*/ 424170 w 539195"/>
              <a:gd name="connsiteY0" fmla="*/ 0 h 664071"/>
              <a:gd name="connsiteX1" fmla="*/ 521520 w 539195"/>
              <a:gd name="connsiteY1" fmla="*/ 285098 h 664071"/>
              <a:gd name="connsiteX2" fmla="*/ 219039 w 539195"/>
              <a:gd name="connsiteY2" fmla="*/ 225993 h 664071"/>
              <a:gd name="connsiteX3" fmla="*/ 445030 w 539195"/>
              <a:gd name="connsiteY3" fmla="*/ 424171 h 664071"/>
              <a:gd name="connsiteX4" fmla="*/ 149502 w 539195"/>
              <a:gd name="connsiteY4" fmla="*/ 344205 h 664071"/>
              <a:gd name="connsiteX5" fmla="*/ 337250 w 539195"/>
              <a:gd name="connsiteY5" fmla="*/ 531951 h 664071"/>
              <a:gd name="connsiteX6" fmla="*/ 201655 w 539195"/>
              <a:gd name="connsiteY6" fmla="*/ 518044 h 664071"/>
              <a:gd name="connsiteX7" fmla="*/ 0 w 539195"/>
              <a:gd name="connsiteY7" fmla="*/ 664071 h 664071"/>
              <a:gd name="connsiteX0" fmla="*/ 424170 w 539195"/>
              <a:gd name="connsiteY0" fmla="*/ 0 h 664071"/>
              <a:gd name="connsiteX1" fmla="*/ 521520 w 539195"/>
              <a:gd name="connsiteY1" fmla="*/ 285098 h 664071"/>
              <a:gd name="connsiteX2" fmla="*/ 219039 w 539195"/>
              <a:gd name="connsiteY2" fmla="*/ 225993 h 664071"/>
              <a:gd name="connsiteX3" fmla="*/ 445030 w 539195"/>
              <a:gd name="connsiteY3" fmla="*/ 424171 h 664071"/>
              <a:gd name="connsiteX4" fmla="*/ 149502 w 539195"/>
              <a:gd name="connsiteY4" fmla="*/ 344205 h 664071"/>
              <a:gd name="connsiteX5" fmla="*/ 337250 w 539195"/>
              <a:gd name="connsiteY5" fmla="*/ 531951 h 664071"/>
              <a:gd name="connsiteX6" fmla="*/ 201655 w 539195"/>
              <a:gd name="connsiteY6" fmla="*/ 518044 h 664071"/>
              <a:gd name="connsiteX7" fmla="*/ 0 w 539195"/>
              <a:gd name="connsiteY7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24170 w 527503"/>
              <a:gd name="connsiteY0" fmla="*/ 0 h 664071"/>
              <a:gd name="connsiteX1" fmla="*/ 420692 w 527503"/>
              <a:gd name="connsiteY1" fmla="*/ 142549 h 664071"/>
              <a:gd name="connsiteX2" fmla="*/ 521520 w 527503"/>
              <a:gd name="connsiteY2" fmla="*/ 285098 h 664071"/>
              <a:gd name="connsiteX3" fmla="*/ 219039 w 527503"/>
              <a:gd name="connsiteY3" fmla="*/ 225993 h 664071"/>
              <a:gd name="connsiteX4" fmla="*/ 445030 w 527503"/>
              <a:gd name="connsiteY4" fmla="*/ 424171 h 664071"/>
              <a:gd name="connsiteX5" fmla="*/ 149502 w 527503"/>
              <a:gd name="connsiteY5" fmla="*/ 344205 h 664071"/>
              <a:gd name="connsiteX6" fmla="*/ 337250 w 527503"/>
              <a:gd name="connsiteY6" fmla="*/ 531951 h 664071"/>
              <a:gd name="connsiteX7" fmla="*/ 201655 w 527503"/>
              <a:gd name="connsiteY7" fmla="*/ 518044 h 664071"/>
              <a:gd name="connsiteX8" fmla="*/ 0 w 527503"/>
              <a:gd name="connsiteY8" fmla="*/ 664071 h 664071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201655 w 527111"/>
              <a:gd name="connsiteY7" fmla="*/ 531951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201655 w 527111"/>
              <a:gd name="connsiteY7" fmla="*/ 531951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37250 w 527111"/>
              <a:gd name="connsiteY6" fmla="*/ 545858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66887 w 527111"/>
              <a:gd name="connsiteY7" fmla="*/ 535428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45030 w 527111"/>
              <a:gd name="connsiteY4" fmla="*/ 438078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52979 w 527111"/>
              <a:gd name="connsiteY7" fmla="*/ 518043 h 677978"/>
              <a:gd name="connsiteX8" fmla="*/ 0 w 527111"/>
              <a:gd name="connsiteY8" fmla="*/ 677978 h 677978"/>
              <a:gd name="connsiteX0" fmla="*/ 486753 w 527111"/>
              <a:gd name="connsiteY0" fmla="*/ 0 h 677978"/>
              <a:gd name="connsiteX1" fmla="*/ 420692 w 527111"/>
              <a:gd name="connsiteY1" fmla="*/ 156456 h 677978"/>
              <a:gd name="connsiteX2" fmla="*/ 521520 w 527111"/>
              <a:gd name="connsiteY2" fmla="*/ 299005 h 677978"/>
              <a:gd name="connsiteX3" fmla="*/ 219039 w 527111"/>
              <a:gd name="connsiteY3" fmla="*/ 239900 h 677978"/>
              <a:gd name="connsiteX4" fmla="*/ 424170 w 527111"/>
              <a:gd name="connsiteY4" fmla="*/ 476322 h 677978"/>
              <a:gd name="connsiteX5" fmla="*/ 149502 w 527111"/>
              <a:gd name="connsiteY5" fmla="*/ 358112 h 677978"/>
              <a:gd name="connsiteX6" fmla="*/ 316389 w 527111"/>
              <a:gd name="connsiteY6" fmla="*/ 577149 h 677978"/>
              <a:gd name="connsiteX7" fmla="*/ 152979 w 527111"/>
              <a:gd name="connsiteY7" fmla="*/ 518043 h 677978"/>
              <a:gd name="connsiteX8" fmla="*/ 0 w 527111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316389 w 528239"/>
              <a:gd name="connsiteY6" fmla="*/ 577149 h 677978"/>
              <a:gd name="connsiteX7" fmla="*/ 152979 w 528239"/>
              <a:gd name="connsiteY7" fmla="*/ 518043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316389 w 528239"/>
              <a:gd name="connsiteY6" fmla="*/ 577149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149502 w 528239"/>
              <a:gd name="connsiteY5" fmla="*/ 358112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24170 w 528239"/>
              <a:gd name="connsiteY4" fmla="*/ 476322 h 677978"/>
              <a:gd name="connsiteX5" fmla="*/ 93873 w 528239"/>
              <a:gd name="connsiteY5" fmla="*/ 389403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8239"/>
              <a:gd name="connsiteY0" fmla="*/ 0 h 677978"/>
              <a:gd name="connsiteX1" fmla="*/ 420692 w 528239"/>
              <a:gd name="connsiteY1" fmla="*/ 156456 h 677978"/>
              <a:gd name="connsiteX2" fmla="*/ 521520 w 528239"/>
              <a:gd name="connsiteY2" fmla="*/ 299005 h 677978"/>
              <a:gd name="connsiteX3" fmla="*/ 194701 w 528239"/>
              <a:gd name="connsiteY3" fmla="*/ 267714 h 677978"/>
              <a:gd name="connsiteX4" fmla="*/ 403310 w 528239"/>
              <a:gd name="connsiteY4" fmla="*/ 531951 h 677978"/>
              <a:gd name="connsiteX5" fmla="*/ 93873 w 528239"/>
              <a:gd name="connsiteY5" fmla="*/ 389403 h 677978"/>
              <a:gd name="connsiteX6" fmla="*/ 292052 w 528239"/>
              <a:gd name="connsiteY6" fmla="*/ 632778 h 677978"/>
              <a:gd name="connsiteX7" fmla="*/ 135595 w 528239"/>
              <a:gd name="connsiteY7" fmla="*/ 566718 h 677978"/>
              <a:gd name="connsiteX8" fmla="*/ 0 w 528239"/>
              <a:gd name="connsiteY8" fmla="*/ 677978 h 677978"/>
              <a:gd name="connsiteX0" fmla="*/ 486753 w 529080"/>
              <a:gd name="connsiteY0" fmla="*/ 0 h 677978"/>
              <a:gd name="connsiteX1" fmla="*/ 420692 w 529080"/>
              <a:gd name="connsiteY1" fmla="*/ 156456 h 677978"/>
              <a:gd name="connsiteX2" fmla="*/ 521520 w 529080"/>
              <a:gd name="connsiteY2" fmla="*/ 299005 h 677978"/>
              <a:gd name="connsiteX3" fmla="*/ 177317 w 529080"/>
              <a:gd name="connsiteY3" fmla="*/ 281621 h 677978"/>
              <a:gd name="connsiteX4" fmla="*/ 403310 w 529080"/>
              <a:gd name="connsiteY4" fmla="*/ 531951 h 677978"/>
              <a:gd name="connsiteX5" fmla="*/ 93873 w 529080"/>
              <a:gd name="connsiteY5" fmla="*/ 389403 h 677978"/>
              <a:gd name="connsiteX6" fmla="*/ 292052 w 529080"/>
              <a:gd name="connsiteY6" fmla="*/ 632778 h 677978"/>
              <a:gd name="connsiteX7" fmla="*/ 135595 w 529080"/>
              <a:gd name="connsiteY7" fmla="*/ 566718 h 677978"/>
              <a:gd name="connsiteX8" fmla="*/ 0 w 529080"/>
              <a:gd name="connsiteY8" fmla="*/ 677978 h 677978"/>
              <a:gd name="connsiteX0" fmla="*/ 486753 w 515754"/>
              <a:gd name="connsiteY0" fmla="*/ 0 h 677978"/>
              <a:gd name="connsiteX1" fmla="*/ 420692 w 515754"/>
              <a:gd name="connsiteY1" fmla="*/ 156456 h 677978"/>
              <a:gd name="connsiteX2" fmla="*/ 507613 w 515754"/>
              <a:gd name="connsiteY2" fmla="*/ 451984 h 677978"/>
              <a:gd name="connsiteX3" fmla="*/ 177317 w 515754"/>
              <a:gd name="connsiteY3" fmla="*/ 281621 h 677978"/>
              <a:gd name="connsiteX4" fmla="*/ 403310 w 515754"/>
              <a:gd name="connsiteY4" fmla="*/ 531951 h 677978"/>
              <a:gd name="connsiteX5" fmla="*/ 93873 w 515754"/>
              <a:gd name="connsiteY5" fmla="*/ 389403 h 677978"/>
              <a:gd name="connsiteX6" fmla="*/ 292052 w 515754"/>
              <a:gd name="connsiteY6" fmla="*/ 632778 h 677978"/>
              <a:gd name="connsiteX7" fmla="*/ 135595 w 515754"/>
              <a:gd name="connsiteY7" fmla="*/ 566718 h 677978"/>
              <a:gd name="connsiteX8" fmla="*/ 0 w 515754"/>
              <a:gd name="connsiteY8" fmla="*/ 677978 h 677978"/>
              <a:gd name="connsiteX0" fmla="*/ 486753 w 512060"/>
              <a:gd name="connsiteY0" fmla="*/ 0 h 677978"/>
              <a:gd name="connsiteX1" fmla="*/ 375493 w 512060"/>
              <a:gd name="connsiteY1" fmla="*/ 274668 h 677978"/>
              <a:gd name="connsiteX2" fmla="*/ 507613 w 512060"/>
              <a:gd name="connsiteY2" fmla="*/ 451984 h 677978"/>
              <a:gd name="connsiteX3" fmla="*/ 177317 w 512060"/>
              <a:gd name="connsiteY3" fmla="*/ 281621 h 677978"/>
              <a:gd name="connsiteX4" fmla="*/ 403310 w 512060"/>
              <a:gd name="connsiteY4" fmla="*/ 531951 h 677978"/>
              <a:gd name="connsiteX5" fmla="*/ 93873 w 512060"/>
              <a:gd name="connsiteY5" fmla="*/ 389403 h 677978"/>
              <a:gd name="connsiteX6" fmla="*/ 292052 w 512060"/>
              <a:gd name="connsiteY6" fmla="*/ 632778 h 677978"/>
              <a:gd name="connsiteX7" fmla="*/ 135595 w 512060"/>
              <a:gd name="connsiteY7" fmla="*/ 566718 h 677978"/>
              <a:gd name="connsiteX8" fmla="*/ 0 w 512060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14642"/>
              <a:gd name="connsiteY0" fmla="*/ 0 h 677978"/>
              <a:gd name="connsiteX1" fmla="*/ 375493 w 514642"/>
              <a:gd name="connsiteY1" fmla="*/ 274668 h 677978"/>
              <a:gd name="connsiteX2" fmla="*/ 507613 w 514642"/>
              <a:gd name="connsiteY2" fmla="*/ 451984 h 677978"/>
              <a:gd name="connsiteX3" fmla="*/ 177317 w 514642"/>
              <a:gd name="connsiteY3" fmla="*/ 281621 h 677978"/>
              <a:gd name="connsiteX4" fmla="*/ 403310 w 514642"/>
              <a:gd name="connsiteY4" fmla="*/ 531951 h 677978"/>
              <a:gd name="connsiteX5" fmla="*/ 93873 w 514642"/>
              <a:gd name="connsiteY5" fmla="*/ 389403 h 677978"/>
              <a:gd name="connsiteX6" fmla="*/ 292052 w 514642"/>
              <a:gd name="connsiteY6" fmla="*/ 632778 h 677978"/>
              <a:gd name="connsiteX7" fmla="*/ 135595 w 514642"/>
              <a:gd name="connsiteY7" fmla="*/ 566718 h 677978"/>
              <a:gd name="connsiteX8" fmla="*/ 0 w 514642"/>
              <a:gd name="connsiteY8" fmla="*/ 677978 h 677978"/>
              <a:gd name="connsiteX0" fmla="*/ 486753 w 507976"/>
              <a:gd name="connsiteY0" fmla="*/ 0 h 677978"/>
              <a:gd name="connsiteX1" fmla="*/ 375493 w 507976"/>
              <a:gd name="connsiteY1" fmla="*/ 274668 h 677978"/>
              <a:gd name="connsiteX2" fmla="*/ 507613 w 507976"/>
              <a:gd name="connsiteY2" fmla="*/ 451984 h 677978"/>
              <a:gd name="connsiteX3" fmla="*/ 403310 w 507976"/>
              <a:gd name="connsiteY3" fmla="*/ 531951 h 677978"/>
              <a:gd name="connsiteX4" fmla="*/ 93873 w 507976"/>
              <a:gd name="connsiteY4" fmla="*/ 389403 h 677978"/>
              <a:gd name="connsiteX5" fmla="*/ 292052 w 507976"/>
              <a:gd name="connsiteY5" fmla="*/ 632778 h 677978"/>
              <a:gd name="connsiteX6" fmla="*/ 135595 w 507976"/>
              <a:gd name="connsiteY6" fmla="*/ 566718 h 677978"/>
              <a:gd name="connsiteX7" fmla="*/ 0 w 507976"/>
              <a:gd name="connsiteY7" fmla="*/ 677978 h 677978"/>
              <a:gd name="connsiteX0" fmla="*/ 486753 w 507823"/>
              <a:gd name="connsiteY0" fmla="*/ 0 h 677978"/>
              <a:gd name="connsiteX1" fmla="*/ 375493 w 507823"/>
              <a:gd name="connsiteY1" fmla="*/ 274668 h 677978"/>
              <a:gd name="connsiteX2" fmla="*/ 507613 w 507823"/>
              <a:gd name="connsiteY2" fmla="*/ 451984 h 677978"/>
              <a:gd name="connsiteX3" fmla="*/ 403310 w 507823"/>
              <a:gd name="connsiteY3" fmla="*/ 531951 h 677978"/>
              <a:gd name="connsiteX4" fmla="*/ 292052 w 507823"/>
              <a:gd name="connsiteY4" fmla="*/ 632778 h 677978"/>
              <a:gd name="connsiteX5" fmla="*/ 135595 w 507823"/>
              <a:gd name="connsiteY5" fmla="*/ 566718 h 677978"/>
              <a:gd name="connsiteX6" fmla="*/ 0 w 507823"/>
              <a:gd name="connsiteY6" fmla="*/ 677978 h 677978"/>
              <a:gd name="connsiteX0" fmla="*/ 486753 w 508567"/>
              <a:gd name="connsiteY0" fmla="*/ 0 h 677978"/>
              <a:gd name="connsiteX1" fmla="*/ 375493 w 508567"/>
              <a:gd name="connsiteY1" fmla="*/ 274668 h 677978"/>
              <a:gd name="connsiteX2" fmla="*/ 507613 w 508567"/>
              <a:gd name="connsiteY2" fmla="*/ 451984 h 677978"/>
              <a:gd name="connsiteX3" fmla="*/ 292052 w 508567"/>
              <a:gd name="connsiteY3" fmla="*/ 632778 h 677978"/>
              <a:gd name="connsiteX4" fmla="*/ 135595 w 508567"/>
              <a:gd name="connsiteY4" fmla="*/ 566718 h 677978"/>
              <a:gd name="connsiteX5" fmla="*/ 0 w 508567"/>
              <a:gd name="connsiteY5" fmla="*/ 677978 h 677978"/>
              <a:gd name="connsiteX0" fmla="*/ 486753 w 513740"/>
              <a:gd name="connsiteY0" fmla="*/ 0 h 677978"/>
              <a:gd name="connsiteX1" fmla="*/ 375493 w 513740"/>
              <a:gd name="connsiteY1" fmla="*/ 274668 h 677978"/>
              <a:gd name="connsiteX2" fmla="*/ 507613 w 513740"/>
              <a:gd name="connsiteY2" fmla="*/ 451984 h 677978"/>
              <a:gd name="connsiteX3" fmla="*/ 135595 w 513740"/>
              <a:gd name="connsiteY3" fmla="*/ 566718 h 677978"/>
              <a:gd name="connsiteX4" fmla="*/ 0 w 513740"/>
              <a:gd name="connsiteY4" fmla="*/ 677978 h 677978"/>
              <a:gd name="connsiteX0" fmla="*/ 486753 w 490372"/>
              <a:gd name="connsiteY0" fmla="*/ 0 h 677978"/>
              <a:gd name="connsiteX1" fmla="*/ 375493 w 490372"/>
              <a:gd name="connsiteY1" fmla="*/ 274668 h 677978"/>
              <a:gd name="connsiteX2" fmla="*/ 135595 w 490372"/>
              <a:gd name="connsiteY2" fmla="*/ 566718 h 677978"/>
              <a:gd name="connsiteX3" fmla="*/ 0 w 490372"/>
              <a:gd name="connsiteY3" fmla="*/ 677978 h 677978"/>
              <a:gd name="connsiteX0" fmla="*/ 486753 w 491431"/>
              <a:gd name="connsiteY0" fmla="*/ 0 h 677978"/>
              <a:gd name="connsiteX1" fmla="*/ 375493 w 491431"/>
              <a:gd name="connsiteY1" fmla="*/ 274668 h 677978"/>
              <a:gd name="connsiteX2" fmla="*/ 0 w 491431"/>
              <a:gd name="connsiteY2" fmla="*/ 677978 h 677978"/>
              <a:gd name="connsiteX0" fmla="*/ 486753 w 486753"/>
              <a:gd name="connsiteY0" fmla="*/ 0 h 677978"/>
              <a:gd name="connsiteX1" fmla="*/ 0 w 486753"/>
              <a:gd name="connsiteY1" fmla="*/ 677978 h 677978"/>
              <a:gd name="connsiteX0" fmla="*/ 486753 w 486753"/>
              <a:gd name="connsiteY0" fmla="*/ 0 h 677978"/>
              <a:gd name="connsiteX1" fmla="*/ 0 w 486753"/>
              <a:gd name="connsiteY1" fmla="*/ 677978 h 677978"/>
              <a:gd name="connsiteX0" fmla="*/ 486753 w 486753"/>
              <a:gd name="connsiteY0" fmla="*/ 0 h 677978"/>
              <a:gd name="connsiteX1" fmla="*/ 0 w 486753"/>
              <a:gd name="connsiteY1" fmla="*/ 677978 h 677978"/>
              <a:gd name="connsiteX0" fmla="*/ 469419 w 469419"/>
              <a:gd name="connsiteY0" fmla="*/ 0 h 630308"/>
              <a:gd name="connsiteX1" fmla="*/ 0 w 469419"/>
              <a:gd name="connsiteY1" fmla="*/ 630308 h 630308"/>
              <a:gd name="connsiteX0" fmla="*/ 211636 w 211636"/>
              <a:gd name="connsiteY0" fmla="*/ 0 h 703265"/>
              <a:gd name="connsiteX1" fmla="*/ 0 w 211636"/>
              <a:gd name="connsiteY1" fmla="*/ 703265 h 703265"/>
              <a:gd name="connsiteX0" fmla="*/ 211636 w 211636"/>
              <a:gd name="connsiteY0" fmla="*/ 0 h 703265"/>
              <a:gd name="connsiteX1" fmla="*/ 0 w 211636"/>
              <a:gd name="connsiteY1" fmla="*/ 703265 h 703265"/>
              <a:gd name="connsiteX0" fmla="*/ 211636 w 290535"/>
              <a:gd name="connsiteY0" fmla="*/ 0 h 703265"/>
              <a:gd name="connsiteX1" fmla="*/ 0 w 290535"/>
              <a:gd name="connsiteY1" fmla="*/ 703265 h 703265"/>
              <a:gd name="connsiteX0" fmla="*/ 234016 w 307445"/>
              <a:gd name="connsiteY0" fmla="*/ 0 h 648912"/>
              <a:gd name="connsiteX1" fmla="*/ 0 w 307445"/>
              <a:gd name="connsiteY1" fmla="*/ 648912 h 648912"/>
              <a:gd name="connsiteX0" fmla="*/ 264496 w 331387"/>
              <a:gd name="connsiteY0" fmla="*/ 0 h 664152"/>
              <a:gd name="connsiteX1" fmla="*/ 0 w 331387"/>
              <a:gd name="connsiteY1" fmla="*/ 664152 h 664152"/>
              <a:gd name="connsiteX0" fmla="*/ 320834 w 377926"/>
              <a:gd name="connsiteY0" fmla="*/ 0 h 681487"/>
              <a:gd name="connsiteX1" fmla="*/ 0 w 377926"/>
              <a:gd name="connsiteY1" fmla="*/ 681487 h 681487"/>
              <a:gd name="connsiteX0" fmla="*/ 320834 w 388686"/>
              <a:gd name="connsiteY0" fmla="*/ 0 h 681487"/>
              <a:gd name="connsiteX1" fmla="*/ 0 w 388686"/>
              <a:gd name="connsiteY1" fmla="*/ 681487 h 68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8686" h="681487">
                <a:moveTo>
                  <a:pt x="320834" y="0"/>
                </a:moveTo>
                <a:cubicBezTo>
                  <a:pt x="481249" y="257608"/>
                  <a:pt x="350462" y="469686"/>
                  <a:pt x="0" y="681487"/>
                </a:cubicBezTo>
              </a:path>
            </a:pathLst>
          </a:custGeom>
          <a:noFill/>
          <a:ln w="57150">
            <a:solidFill>
              <a:srgbClr val="A029C5"/>
            </a:solidFill>
            <a:headEnd type="none" w="med" len="med"/>
            <a:tailEnd type="triangle" w="med" len="med"/>
          </a:ln>
          <a:effectLst>
            <a:outerShdw blurRad="127000" dist="635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rot="21318375">
            <a:off x="2196105" y="2693053"/>
            <a:ext cx="3010257" cy="480366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016575"/>
              <a:gd name="connsiteY0" fmla="*/ 1 h 686270"/>
              <a:gd name="connsiteX1" fmla="*/ 1229824 w 3016575"/>
              <a:gd name="connsiteY1" fmla="*/ 571866 h 686270"/>
              <a:gd name="connsiteX2" fmla="*/ 3016575 w 3016575"/>
              <a:gd name="connsiteY2" fmla="*/ 686270 h 686270"/>
              <a:gd name="connsiteX0" fmla="*/ 0 w 3016575"/>
              <a:gd name="connsiteY0" fmla="*/ 0 h 686269"/>
              <a:gd name="connsiteX1" fmla="*/ 1229824 w 3016575"/>
              <a:gd name="connsiteY1" fmla="*/ 571865 h 686269"/>
              <a:gd name="connsiteX2" fmla="*/ 3016575 w 3016575"/>
              <a:gd name="connsiteY2" fmla="*/ 686269 h 686269"/>
              <a:gd name="connsiteX0" fmla="*/ 0 w 3016575"/>
              <a:gd name="connsiteY0" fmla="*/ 0 h 824447"/>
              <a:gd name="connsiteX1" fmla="*/ 1285291 w 3016575"/>
              <a:gd name="connsiteY1" fmla="*/ 823067 h 824447"/>
              <a:gd name="connsiteX2" fmla="*/ 3016575 w 3016575"/>
              <a:gd name="connsiteY2" fmla="*/ 686269 h 824447"/>
              <a:gd name="connsiteX0" fmla="*/ 0 w 3016575"/>
              <a:gd name="connsiteY0" fmla="*/ 0 h 846840"/>
              <a:gd name="connsiteX1" fmla="*/ 1557685 w 3016575"/>
              <a:gd name="connsiteY1" fmla="*/ 845500 h 846840"/>
              <a:gd name="connsiteX2" fmla="*/ 3016575 w 3016575"/>
              <a:gd name="connsiteY2" fmla="*/ 686269 h 846840"/>
              <a:gd name="connsiteX0" fmla="*/ 0 w 3016575"/>
              <a:gd name="connsiteY0" fmla="*/ 0 h 846840"/>
              <a:gd name="connsiteX1" fmla="*/ 1557685 w 3016575"/>
              <a:gd name="connsiteY1" fmla="*/ 845500 h 846840"/>
              <a:gd name="connsiteX2" fmla="*/ 3016575 w 3016575"/>
              <a:gd name="connsiteY2" fmla="*/ 686269 h 846840"/>
              <a:gd name="connsiteX0" fmla="*/ 0 w 3016575"/>
              <a:gd name="connsiteY0" fmla="*/ 0 h 846301"/>
              <a:gd name="connsiteX1" fmla="*/ 1557685 w 3016575"/>
              <a:gd name="connsiteY1" fmla="*/ 845500 h 846301"/>
              <a:gd name="connsiteX2" fmla="*/ 3016575 w 3016575"/>
              <a:gd name="connsiteY2" fmla="*/ 686269 h 846301"/>
              <a:gd name="connsiteX0" fmla="*/ 0 w 3016575"/>
              <a:gd name="connsiteY0" fmla="*/ 0 h 932383"/>
              <a:gd name="connsiteX1" fmla="*/ 1640496 w 3016575"/>
              <a:gd name="connsiteY1" fmla="*/ 931663 h 932383"/>
              <a:gd name="connsiteX2" fmla="*/ 3016575 w 3016575"/>
              <a:gd name="connsiteY2" fmla="*/ 686269 h 932383"/>
              <a:gd name="connsiteX0" fmla="*/ 0 w 3016575"/>
              <a:gd name="connsiteY0" fmla="*/ 0 h 932678"/>
              <a:gd name="connsiteX1" fmla="*/ 1640496 w 3016575"/>
              <a:gd name="connsiteY1" fmla="*/ 931663 h 932678"/>
              <a:gd name="connsiteX2" fmla="*/ 3016575 w 3016575"/>
              <a:gd name="connsiteY2" fmla="*/ 686269 h 932678"/>
              <a:gd name="connsiteX0" fmla="*/ 0 w 3016575"/>
              <a:gd name="connsiteY0" fmla="*/ 0 h 686269"/>
              <a:gd name="connsiteX1" fmla="*/ 1672845 w 3016575"/>
              <a:gd name="connsiteY1" fmla="*/ 609721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672845 w 3016575"/>
              <a:gd name="connsiteY1" fmla="*/ 609721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672845 w 3016575"/>
              <a:gd name="connsiteY1" fmla="*/ 609721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456350 w 3016575"/>
              <a:gd name="connsiteY1" fmla="*/ 632142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375378 w 3016575"/>
              <a:gd name="connsiteY1" fmla="*/ 578793 h 686269"/>
              <a:gd name="connsiteX2" fmla="*/ 3016575 w 3016575"/>
              <a:gd name="connsiteY2" fmla="*/ 686269 h 686269"/>
              <a:gd name="connsiteX0" fmla="*/ 0 w 3016575"/>
              <a:gd name="connsiteY0" fmla="*/ 0 h 744146"/>
              <a:gd name="connsiteX1" fmla="*/ 1483608 w 3016575"/>
              <a:gd name="connsiteY1" fmla="*/ 733243 h 744146"/>
              <a:gd name="connsiteX2" fmla="*/ 3016575 w 3016575"/>
              <a:gd name="connsiteY2" fmla="*/ 686269 h 744146"/>
              <a:gd name="connsiteX0" fmla="*/ 0 w 3016575"/>
              <a:gd name="connsiteY0" fmla="*/ 0 h 746449"/>
              <a:gd name="connsiteX1" fmla="*/ 1483608 w 3016575"/>
              <a:gd name="connsiteY1" fmla="*/ 733243 h 746449"/>
              <a:gd name="connsiteX2" fmla="*/ 3016575 w 3016575"/>
              <a:gd name="connsiteY2" fmla="*/ 686269 h 746449"/>
              <a:gd name="connsiteX0" fmla="*/ 0 w 3016575"/>
              <a:gd name="connsiteY0" fmla="*/ 0 h 716642"/>
              <a:gd name="connsiteX1" fmla="*/ 1591084 w 3016575"/>
              <a:gd name="connsiteY1" fmla="*/ 702929 h 716642"/>
              <a:gd name="connsiteX2" fmla="*/ 3016575 w 3016575"/>
              <a:gd name="connsiteY2" fmla="*/ 686269 h 71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6575" h="716642">
                <a:moveTo>
                  <a:pt x="0" y="0"/>
                </a:moveTo>
                <a:cubicBezTo>
                  <a:pt x="680771" y="120546"/>
                  <a:pt x="988279" y="822812"/>
                  <a:pt x="1591084" y="702929"/>
                </a:cubicBezTo>
                <a:cubicBezTo>
                  <a:pt x="2193889" y="583046"/>
                  <a:pt x="2419123" y="191521"/>
                  <a:pt x="3016575" y="686269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1318375">
            <a:off x="1414774" y="3550844"/>
            <a:ext cx="3957090" cy="728529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275035"/>
              <a:gd name="connsiteY0" fmla="*/ 0 h 1030578"/>
              <a:gd name="connsiteX1" fmla="*/ 1488284 w 3275035"/>
              <a:gd name="connsiteY1" fmla="*/ 744630 h 1030578"/>
              <a:gd name="connsiteX2" fmla="*/ 3275035 w 3275035"/>
              <a:gd name="connsiteY2" fmla="*/ 859034 h 1030578"/>
              <a:gd name="connsiteX0" fmla="*/ 0 w 3275035"/>
              <a:gd name="connsiteY0" fmla="*/ 0 h 1359814"/>
              <a:gd name="connsiteX1" fmla="*/ 1857617 w 3275035"/>
              <a:gd name="connsiteY1" fmla="*/ 1299222 h 1359814"/>
              <a:gd name="connsiteX2" fmla="*/ 3275035 w 3275035"/>
              <a:gd name="connsiteY2" fmla="*/ 859034 h 1359814"/>
              <a:gd name="connsiteX0" fmla="*/ 0 w 3275035"/>
              <a:gd name="connsiteY0" fmla="*/ 0 h 1196586"/>
              <a:gd name="connsiteX1" fmla="*/ 1941023 w 3275035"/>
              <a:gd name="connsiteY1" fmla="*/ 1057762 h 1196586"/>
              <a:gd name="connsiteX2" fmla="*/ 3275035 w 3275035"/>
              <a:gd name="connsiteY2" fmla="*/ 859034 h 1196586"/>
              <a:gd name="connsiteX0" fmla="*/ 0 w 4320536"/>
              <a:gd name="connsiteY0" fmla="*/ 535223 h 1731807"/>
              <a:gd name="connsiteX1" fmla="*/ 1941023 w 4320536"/>
              <a:gd name="connsiteY1" fmla="*/ 1592985 h 1731807"/>
              <a:gd name="connsiteX2" fmla="*/ 4320536 w 4320536"/>
              <a:gd name="connsiteY2" fmla="*/ 79642 h 1731807"/>
              <a:gd name="connsiteX0" fmla="*/ 0 w 4320536"/>
              <a:gd name="connsiteY0" fmla="*/ 455581 h 1652167"/>
              <a:gd name="connsiteX1" fmla="*/ 1941023 w 4320536"/>
              <a:gd name="connsiteY1" fmla="*/ 1513343 h 1652167"/>
              <a:gd name="connsiteX2" fmla="*/ 4320536 w 4320536"/>
              <a:gd name="connsiteY2" fmla="*/ 0 h 1652167"/>
              <a:gd name="connsiteX0" fmla="*/ 0 w 4364394"/>
              <a:gd name="connsiteY0" fmla="*/ 652772 h 1849356"/>
              <a:gd name="connsiteX1" fmla="*/ 1941023 w 4364394"/>
              <a:gd name="connsiteY1" fmla="*/ 1710534 h 1849356"/>
              <a:gd name="connsiteX2" fmla="*/ 4364394 w 4364394"/>
              <a:gd name="connsiteY2" fmla="*/ 1 h 1849356"/>
              <a:gd name="connsiteX0" fmla="*/ 0 w 4364394"/>
              <a:gd name="connsiteY0" fmla="*/ 652771 h 1680190"/>
              <a:gd name="connsiteX1" fmla="*/ 2185430 w 4364394"/>
              <a:gd name="connsiteY1" fmla="*/ 1390548 h 1680190"/>
              <a:gd name="connsiteX2" fmla="*/ 4364394 w 4364394"/>
              <a:gd name="connsiteY2" fmla="*/ 0 h 1680190"/>
              <a:gd name="connsiteX0" fmla="*/ 0 w 4364394"/>
              <a:gd name="connsiteY0" fmla="*/ 652771 h 1721765"/>
              <a:gd name="connsiteX1" fmla="*/ 2185430 w 4364394"/>
              <a:gd name="connsiteY1" fmla="*/ 1390548 h 1721765"/>
              <a:gd name="connsiteX2" fmla="*/ 4364394 w 4364394"/>
              <a:gd name="connsiteY2" fmla="*/ 0 h 1721765"/>
              <a:gd name="connsiteX0" fmla="*/ 0 w 4364394"/>
              <a:gd name="connsiteY0" fmla="*/ 652771 h 1680191"/>
              <a:gd name="connsiteX1" fmla="*/ 2185430 w 4364394"/>
              <a:gd name="connsiteY1" fmla="*/ 1390548 h 1680191"/>
              <a:gd name="connsiteX2" fmla="*/ 4364394 w 4364394"/>
              <a:gd name="connsiteY2" fmla="*/ 0 h 1680191"/>
              <a:gd name="connsiteX0" fmla="*/ 0 w 4364394"/>
              <a:gd name="connsiteY0" fmla="*/ 652771 h 1880109"/>
              <a:gd name="connsiteX1" fmla="*/ 2185430 w 4364394"/>
              <a:gd name="connsiteY1" fmla="*/ 1390548 h 1880109"/>
              <a:gd name="connsiteX2" fmla="*/ 4364394 w 4364394"/>
              <a:gd name="connsiteY2" fmla="*/ 0 h 1880109"/>
              <a:gd name="connsiteX0" fmla="*/ 0 w 4364394"/>
              <a:gd name="connsiteY0" fmla="*/ 652771 h 1880109"/>
              <a:gd name="connsiteX1" fmla="*/ 2185430 w 4364394"/>
              <a:gd name="connsiteY1" fmla="*/ 1390548 h 1880109"/>
              <a:gd name="connsiteX2" fmla="*/ 4364394 w 4364394"/>
              <a:gd name="connsiteY2" fmla="*/ 0 h 1880109"/>
              <a:gd name="connsiteX0" fmla="*/ 0 w 4644555"/>
              <a:gd name="connsiteY0" fmla="*/ 649217 h 1701911"/>
              <a:gd name="connsiteX1" fmla="*/ 2185430 w 4644555"/>
              <a:gd name="connsiteY1" fmla="*/ 1386994 h 1701911"/>
              <a:gd name="connsiteX2" fmla="*/ 4644555 w 4644555"/>
              <a:gd name="connsiteY2" fmla="*/ 0 h 1701911"/>
              <a:gd name="connsiteX0" fmla="*/ 0 w 4644555"/>
              <a:gd name="connsiteY0" fmla="*/ 649217 h 1701911"/>
              <a:gd name="connsiteX1" fmla="*/ 2185430 w 4644555"/>
              <a:gd name="connsiteY1" fmla="*/ 1386994 h 1701911"/>
              <a:gd name="connsiteX2" fmla="*/ 4644555 w 4644555"/>
              <a:gd name="connsiteY2" fmla="*/ 0 h 1701911"/>
              <a:gd name="connsiteX0" fmla="*/ 0 w 4587004"/>
              <a:gd name="connsiteY0" fmla="*/ 502805 h 1546706"/>
              <a:gd name="connsiteX1" fmla="*/ 2185430 w 4587004"/>
              <a:gd name="connsiteY1" fmla="*/ 1240582 h 1546706"/>
              <a:gd name="connsiteX2" fmla="*/ 4587004 w 4587004"/>
              <a:gd name="connsiteY2" fmla="*/ 0 h 1546706"/>
              <a:gd name="connsiteX0" fmla="*/ 0 w 4160880"/>
              <a:gd name="connsiteY0" fmla="*/ 401445 h 1439297"/>
              <a:gd name="connsiteX1" fmla="*/ 2185430 w 4160880"/>
              <a:gd name="connsiteY1" fmla="*/ 1139222 h 1439297"/>
              <a:gd name="connsiteX2" fmla="*/ 4160880 w 4160880"/>
              <a:gd name="connsiteY2" fmla="*/ 0 h 1439297"/>
              <a:gd name="connsiteX0" fmla="*/ 0 w 3965396"/>
              <a:gd name="connsiteY0" fmla="*/ 607841 h 1568144"/>
              <a:gd name="connsiteX1" fmla="*/ 1989946 w 3965396"/>
              <a:gd name="connsiteY1" fmla="*/ 1139222 h 1568144"/>
              <a:gd name="connsiteX2" fmla="*/ 3965396 w 3965396"/>
              <a:gd name="connsiteY2" fmla="*/ 0 h 1568144"/>
              <a:gd name="connsiteX0" fmla="*/ 0 w 3965396"/>
              <a:gd name="connsiteY0" fmla="*/ 607841 h 1452769"/>
              <a:gd name="connsiteX1" fmla="*/ 1666905 w 3965396"/>
              <a:gd name="connsiteY1" fmla="*/ 814578 h 1452769"/>
              <a:gd name="connsiteX2" fmla="*/ 3965396 w 3965396"/>
              <a:gd name="connsiteY2" fmla="*/ 0 h 1452769"/>
              <a:gd name="connsiteX0" fmla="*/ 0 w 3965396"/>
              <a:gd name="connsiteY0" fmla="*/ 607841 h 1400886"/>
              <a:gd name="connsiteX1" fmla="*/ 1666905 w 3965396"/>
              <a:gd name="connsiteY1" fmla="*/ 814578 h 1400886"/>
              <a:gd name="connsiteX2" fmla="*/ 3965396 w 3965396"/>
              <a:gd name="connsiteY2" fmla="*/ 0 h 1400886"/>
              <a:gd name="connsiteX0" fmla="*/ 0 w 3965396"/>
              <a:gd name="connsiteY0" fmla="*/ 607841 h 1082265"/>
              <a:gd name="connsiteX1" fmla="*/ 1666905 w 3965396"/>
              <a:gd name="connsiteY1" fmla="*/ 814578 h 1082265"/>
              <a:gd name="connsiteX2" fmla="*/ 3965396 w 3965396"/>
              <a:gd name="connsiteY2" fmla="*/ 0 h 1082265"/>
              <a:gd name="connsiteX0" fmla="*/ 0 w 3965396"/>
              <a:gd name="connsiteY0" fmla="*/ 607841 h 1115892"/>
              <a:gd name="connsiteX1" fmla="*/ 1666905 w 3965396"/>
              <a:gd name="connsiteY1" fmla="*/ 814578 h 1115892"/>
              <a:gd name="connsiteX2" fmla="*/ 3965396 w 3965396"/>
              <a:gd name="connsiteY2" fmla="*/ 0 h 1115892"/>
              <a:gd name="connsiteX0" fmla="*/ 0 w 3965396"/>
              <a:gd name="connsiteY0" fmla="*/ 607841 h 1057427"/>
              <a:gd name="connsiteX1" fmla="*/ 1807842 w 3965396"/>
              <a:gd name="connsiteY1" fmla="*/ 620788 h 1057427"/>
              <a:gd name="connsiteX2" fmla="*/ 3965396 w 3965396"/>
              <a:gd name="connsiteY2" fmla="*/ 0 h 1057427"/>
              <a:gd name="connsiteX0" fmla="*/ 0 w 3965396"/>
              <a:gd name="connsiteY0" fmla="*/ 607841 h 1086869"/>
              <a:gd name="connsiteX1" fmla="*/ 1807842 w 3965396"/>
              <a:gd name="connsiteY1" fmla="*/ 620788 h 1086869"/>
              <a:gd name="connsiteX2" fmla="*/ 3965396 w 3965396"/>
              <a:gd name="connsiteY2" fmla="*/ 0 h 10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5396" h="1086869">
                <a:moveTo>
                  <a:pt x="0" y="607841"/>
                </a:moveTo>
                <a:cubicBezTo>
                  <a:pt x="332896" y="1601257"/>
                  <a:pt x="1493217" y="764424"/>
                  <a:pt x="1807842" y="620788"/>
                </a:cubicBezTo>
                <a:cubicBezTo>
                  <a:pt x="2122467" y="477152"/>
                  <a:pt x="2758629" y="87529"/>
                  <a:pt x="3965396" y="0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318375">
            <a:off x="3167491" y="3288293"/>
            <a:ext cx="3504050" cy="522406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801619"/>
              <a:gd name="connsiteY0" fmla="*/ 0 h 746567"/>
              <a:gd name="connsiteX1" fmla="*/ 1488284 w 3801619"/>
              <a:gd name="connsiteY1" fmla="*/ 744630 h 746567"/>
              <a:gd name="connsiteX2" fmla="*/ 3801619 w 3801619"/>
              <a:gd name="connsiteY2" fmla="*/ 506022 h 746567"/>
              <a:gd name="connsiteX0" fmla="*/ 0 w 3801619"/>
              <a:gd name="connsiteY0" fmla="*/ 193815 h 939139"/>
              <a:gd name="connsiteX1" fmla="*/ 1488284 w 3801619"/>
              <a:gd name="connsiteY1" fmla="*/ 938445 h 939139"/>
              <a:gd name="connsiteX2" fmla="*/ 3801619 w 3801619"/>
              <a:gd name="connsiteY2" fmla="*/ 699837 h 939139"/>
              <a:gd name="connsiteX0" fmla="*/ 0 w 3801619"/>
              <a:gd name="connsiteY0" fmla="*/ 319250 h 825272"/>
              <a:gd name="connsiteX1" fmla="*/ 1568517 w 3801619"/>
              <a:gd name="connsiteY1" fmla="*/ 281896 h 825272"/>
              <a:gd name="connsiteX2" fmla="*/ 3801619 w 3801619"/>
              <a:gd name="connsiteY2" fmla="*/ 825272 h 825272"/>
              <a:gd name="connsiteX0" fmla="*/ 0 w 3801619"/>
              <a:gd name="connsiteY0" fmla="*/ 411091 h 917113"/>
              <a:gd name="connsiteX1" fmla="*/ 1568517 w 3801619"/>
              <a:gd name="connsiteY1" fmla="*/ 373737 h 917113"/>
              <a:gd name="connsiteX2" fmla="*/ 3801619 w 3801619"/>
              <a:gd name="connsiteY2" fmla="*/ 917113 h 917113"/>
              <a:gd name="connsiteX0" fmla="*/ 0 w 3801619"/>
              <a:gd name="connsiteY0" fmla="*/ 411091 h 917113"/>
              <a:gd name="connsiteX1" fmla="*/ 1568517 w 3801619"/>
              <a:gd name="connsiteY1" fmla="*/ 373737 h 917113"/>
              <a:gd name="connsiteX2" fmla="*/ 3801619 w 3801619"/>
              <a:gd name="connsiteY2" fmla="*/ 917113 h 917113"/>
              <a:gd name="connsiteX0" fmla="*/ 0 w 3801619"/>
              <a:gd name="connsiteY0" fmla="*/ 367977 h 873999"/>
              <a:gd name="connsiteX1" fmla="*/ 1568517 w 3801619"/>
              <a:gd name="connsiteY1" fmla="*/ 330623 h 873999"/>
              <a:gd name="connsiteX2" fmla="*/ 3801619 w 3801619"/>
              <a:gd name="connsiteY2" fmla="*/ 873999 h 873999"/>
              <a:gd name="connsiteX0" fmla="*/ 0 w 3801619"/>
              <a:gd name="connsiteY0" fmla="*/ 568110 h 1074132"/>
              <a:gd name="connsiteX1" fmla="*/ 1568517 w 3801619"/>
              <a:gd name="connsiteY1" fmla="*/ 530756 h 1074132"/>
              <a:gd name="connsiteX2" fmla="*/ 3801619 w 3801619"/>
              <a:gd name="connsiteY2" fmla="*/ 1074132 h 1074132"/>
              <a:gd name="connsiteX0" fmla="*/ 0 w 3924874"/>
              <a:gd name="connsiteY0" fmla="*/ 443276 h 1031882"/>
              <a:gd name="connsiteX1" fmla="*/ 1568517 w 3924874"/>
              <a:gd name="connsiteY1" fmla="*/ 405922 h 1031882"/>
              <a:gd name="connsiteX2" fmla="*/ 3924874 w 3924874"/>
              <a:gd name="connsiteY2" fmla="*/ 1031882 h 1031882"/>
              <a:gd name="connsiteX0" fmla="*/ 0 w 3924874"/>
              <a:gd name="connsiteY0" fmla="*/ 443276 h 1056152"/>
              <a:gd name="connsiteX1" fmla="*/ 1568517 w 3924874"/>
              <a:gd name="connsiteY1" fmla="*/ 405922 h 1056152"/>
              <a:gd name="connsiteX2" fmla="*/ 3924874 w 3924874"/>
              <a:gd name="connsiteY2" fmla="*/ 1031882 h 1056152"/>
              <a:gd name="connsiteX0" fmla="*/ 0 w 3508656"/>
              <a:gd name="connsiteY0" fmla="*/ 430902 h 752427"/>
              <a:gd name="connsiteX1" fmla="*/ 1568517 w 3508656"/>
              <a:gd name="connsiteY1" fmla="*/ 393548 h 752427"/>
              <a:gd name="connsiteX2" fmla="*/ 3508656 w 3508656"/>
              <a:gd name="connsiteY2" fmla="*/ 716979 h 752427"/>
              <a:gd name="connsiteX0" fmla="*/ 0 w 3508656"/>
              <a:gd name="connsiteY0" fmla="*/ 514126 h 868614"/>
              <a:gd name="connsiteX1" fmla="*/ 1568517 w 3508656"/>
              <a:gd name="connsiteY1" fmla="*/ 476772 h 868614"/>
              <a:gd name="connsiteX2" fmla="*/ 3508656 w 3508656"/>
              <a:gd name="connsiteY2" fmla="*/ 800203 h 868614"/>
              <a:gd name="connsiteX0" fmla="*/ 0 w 3508656"/>
              <a:gd name="connsiteY0" fmla="*/ 429233 h 783721"/>
              <a:gd name="connsiteX1" fmla="*/ 1568517 w 3508656"/>
              <a:gd name="connsiteY1" fmla="*/ 391879 h 783721"/>
              <a:gd name="connsiteX2" fmla="*/ 3508656 w 3508656"/>
              <a:gd name="connsiteY2" fmla="*/ 715310 h 783721"/>
              <a:gd name="connsiteX0" fmla="*/ 0 w 3313703"/>
              <a:gd name="connsiteY0" fmla="*/ 336551 h 538517"/>
              <a:gd name="connsiteX1" fmla="*/ 1568517 w 3313703"/>
              <a:gd name="connsiteY1" fmla="*/ 299197 h 538517"/>
              <a:gd name="connsiteX2" fmla="*/ 3313703 w 3313703"/>
              <a:gd name="connsiteY2" fmla="*/ 494455 h 538517"/>
              <a:gd name="connsiteX0" fmla="*/ 0 w 3313703"/>
              <a:gd name="connsiteY0" fmla="*/ 336550 h 656003"/>
              <a:gd name="connsiteX1" fmla="*/ 1568517 w 3313703"/>
              <a:gd name="connsiteY1" fmla="*/ 299196 h 656003"/>
              <a:gd name="connsiteX2" fmla="*/ 3313703 w 3313703"/>
              <a:gd name="connsiteY2" fmla="*/ 494454 h 656003"/>
              <a:gd name="connsiteX0" fmla="*/ 0 w 3535977"/>
              <a:gd name="connsiteY0" fmla="*/ 302378 h 781997"/>
              <a:gd name="connsiteX1" fmla="*/ 1790791 w 3535977"/>
              <a:gd name="connsiteY1" fmla="*/ 421089 h 781997"/>
              <a:gd name="connsiteX2" fmla="*/ 3535977 w 3535977"/>
              <a:gd name="connsiteY2" fmla="*/ 616347 h 781997"/>
              <a:gd name="connsiteX0" fmla="*/ 0 w 3511405"/>
              <a:gd name="connsiteY0" fmla="*/ 302280 h 779361"/>
              <a:gd name="connsiteX1" fmla="*/ 1790791 w 3511405"/>
              <a:gd name="connsiteY1" fmla="*/ 420991 h 779361"/>
              <a:gd name="connsiteX2" fmla="*/ 3511405 w 3511405"/>
              <a:gd name="connsiteY2" fmla="*/ 613247 h 77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11405" h="779361">
                <a:moveTo>
                  <a:pt x="0" y="302280"/>
                </a:moveTo>
                <a:cubicBezTo>
                  <a:pt x="677694" y="-418447"/>
                  <a:pt x="1205557" y="369163"/>
                  <a:pt x="1790791" y="420991"/>
                </a:cubicBezTo>
                <a:cubicBezTo>
                  <a:pt x="2376025" y="472819"/>
                  <a:pt x="2672445" y="1058769"/>
                  <a:pt x="3511405" y="613247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1318375">
            <a:off x="1063265" y="3362394"/>
            <a:ext cx="5999252" cy="635478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5363634"/>
              <a:gd name="connsiteY0" fmla="*/ 0 h 746567"/>
              <a:gd name="connsiteX1" fmla="*/ 1488284 w 5363634"/>
              <a:gd name="connsiteY1" fmla="*/ 744630 h 746567"/>
              <a:gd name="connsiteX2" fmla="*/ 5363634 w 5363634"/>
              <a:gd name="connsiteY2" fmla="*/ 291852 h 746567"/>
              <a:gd name="connsiteX0" fmla="*/ 0 w 6397470"/>
              <a:gd name="connsiteY0" fmla="*/ 0 h 982909"/>
              <a:gd name="connsiteX1" fmla="*/ 1488284 w 6397470"/>
              <a:gd name="connsiteY1" fmla="*/ 744630 h 982909"/>
              <a:gd name="connsiteX2" fmla="*/ 6397470 w 6397470"/>
              <a:gd name="connsiteY2" fmla="*/ 982909 h 982909"/>
              <a:gd name="connsiteX0" fmla="*/ 0 w 6397470"/>
              <a:gd name="connsiteY0" fmla="*/ 0 h 982909"/>
              <a:gd name="connsiteX1" fmla="*/ 1488284 w 6397470"/>
              <a:gd name="connsiteY1" fmla="*/ 744630 h 982909"/>
              <a:gd name="connsiteX2" fmla="*/ 6397470 w 6397470"/>
              <a:gd name="connsiteY2" fmla="*/ 982909 h 982909"/>
              <a:gd name="connsiteX0" fmla="*/ 0 w 6358992"/>
              <a:gd name="connsiteY0" fmla="*/ 0 h 1082549"/>
              <a:gd name="connsiteX1" fmla="*/ 1488284 w 6358992"/>
              <a:gd name="connsiteY1" fmla="*/ 744630 h 1082549"/>
              <a:gd name="connsiteX2" fmla="*/ 6358992 w 6358992"/>
              <a:gd name="connsiteY2" fmla="*/ 1082550 h 1082549"/>
              <a:gd name="connsiteX0" fmla="*/ 0 w 6358992"/>
              <a:gd name="connsiteY0" fmla="*/ 0 h 1082550"/>
              <a:gd name="connsiteX1" fmla="*/ 1488284 w 6358992"/>
              <a:gd name="connsiteY1" fmla="*/ 744630 h 1082550"/>
              <a:gd name="connsiteX2" fmla="*/ 6358992 w 6358992"/>
              <a:gd name="connsiteY2" fmla="*/ 1082550 h 1082550"/>
              <a:gd name="connsiteX0" fmla="*/ 0 w 6149460"/>
              <a:gd name="connsiteY0" fmla="*/ 1 h 1069216"/>
              <a:gd name="connsiteX1" fmla="*/ 1278752 w 6149460"/>
              <a:gd name="connsiteY1" fmla="*/ 731296 h 1069216"/>
              <a:gd name="connsiteX2" fmla="*/ 6149460 w 6149460"/>
              <a:gd name="connsiteY2" fmla="*/ 1069216 h 1069216"/>
              <a:gd name="connsiteX0" fmla="*/ 0 w 6011842"/>
              <a:gd name="connsiteY0" fmla="*/ 0 h 948048"/>
              <a:gd name="connsiteX1" fmla="*/ 1278752 w 6011842"/>
              <a:gd name="connsiteY1" fmla="*/ 731295 h 948048"/>
              <a:gd name="connsiteX2" fmla="*/ 6011842 w 6011842"/>
              <a:gd name="connsiteY2" fmla="*/ 948049 h 948048"/>
              <a:gd name="connsiteX0" fmla="*/ 0 w 6011842"/>
              <a:gd name="connsiteY0" fmla="*/ 0 h 948049"/>
              <a:gd name="connsiteX1" fmla="*/ 1278752 w 6011842"/>
              <a:gd name="connsiteY1" fmla="*/ 731295 h 948049"/>
              <a:gd name="connsiteX2" fmla="*/ 6011842 w 6011842"/>
              <a:gd name="connsiteY2" fmla="*/ 948049 h 94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1842" h="948049">
                <a:moveTo>
                  <a:pt x="0" y="0"/>
                </a:moveTo>
                <a:cubicBezTo>
                  <a:pt x="652225" y="264367"/>
                  <a:pt x="713326" y="768843"/>
                  <a:pt x="1278752" y="731295"/>
                </a:cubicBezTo>
                <a:cubicBezTo>
                  <a:pt x="1844178" y="693747"/>
                  <a:pt x="5281205" y="326538"/>
                  <a:pt x="6011842" y="948049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35491" y="3735920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40992" y="2974206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692738" y="3432327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75691" y="3287700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80654" y="3082633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235511" y="2980499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24800" y="3622692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90358" y="3307805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062060" y="2796673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60024" y="3060689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327884" y="3723517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 rot="20765372" flipV="1">
            <a:off x="2678898" y="3958109"/>
            <a:ext cx="4138548" cy="475849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99785"/>
              <a:gd name="connsiteY0" fmla="*/ 1526616 h 1526616"/>
              <a:gd name="connsiteX1" fmla="*/ 1563757 w 3999785"/>
              <a:gd name="connsiteY1" fmla="*/ 678477 h 1526616"/>
              <a:gd name="connsiteX2" fmla="*/ 3999785 w 3999785"/>
              <a:gd name="connsiteY2" fmla="*/ 160655 h 1526616"/>
              <a:gd name="connsiteX0" fmla="*/ 0 w 3999785"/>
              <a:gd name="connsiteY0" fmla="*/ 1365962 h 1365962"/>
              <a:gd name="connsiteX1" fmla="*/ 1563757 w 3999785"/>
              <a:gd name="connsiteY1" fmla="*/ 517823 h 1365962"/>
              <a:gd name="connsiteX2" fmla="*/ 3999785 w 3999785"/>
              <a:gd name="connsiteY2" fmla="*/ 1 h 136596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478495 w 4145241"/>
              <a:gd name="connsiteY1" fmla="*/ 185329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899204 w 4145241"/>
              <a:gd name="connsiteY1" fmla="*/ 811071 h 2510992"/>
              <a:gd name="connsiteX2" fmla="*/ 4145241 w 4145241"/>
              <a:gd name="connsiteY2" fmla="*/ 1 h 2510992"/>
              <a:gd name="connsiteX0" fmla="*/ 0 w 5847209"/>
              <a:gd name="connsiteY0" fmla="*/ 2009194 h 2009195"/>
              <a:gd name="connsiteX1" fmla="*/ 1899204 w 5847209"/>
              <a:gd name="connsiteY1" fmla="*/ 309274 h 2009195"/>
              <a:gd name="connsiteX2" fmla="*/ 5847210 w 5847209"/>
              <a:gd name="connsiteY2" fmla="*/ -2 h 2009195"/>
              <a:gd name="connsiteX0" fmla="*/ 0 w 5847210"/>
              <a:gd name="connsiteY0" fmla="*/ 2009194 h 2009195"/>
              <a:gd name="connsiteX1" fmla="*/ 1899204 w 5847210"/>
              <a:gd name="connsiteY1" fmla="*/ 309274 h 2009195"/>
              <a:gd name="connsiteX2" fmla="*/ 5847210 w 5847210"/>
              <a:gd name="connsiteY2" fmla="*/ -2 h 2009195"/>
              <a:gd name="connsiteX0" fmla="*/ 0 w 5847210"/>
              <a:gd name="connsiteY0" fmla="*/ 2009194 h 2009195"/>
              <a:gd name="connsiteX1" fmla="*/ 2899373 w 5847210"/>
              <a:gd name="connsiteY1" fmla="*/ 979324 h 2009195"/>
              <a:gd name="connsiteX2" fmla="*/ 5847210 w 5847210"/>
              <a:gd name="connsiteY2" fmla="*/ -2 h 2009195"/>
              <a:gd name="connsiteX0" fmla="*/ 0 w 5847210"/>
              <a:gd name="connsiteY0" fmla="*/ 2009194 h 2395907"/>
              <a:gd name="connsiteX1" fmla="*/ 2899373 w 5847210"/>
              <a:gd name="connsiteY1" fmla="*/ 979324 h 2395907"/>
              <a:gd name="connsiteX2" fmla="*/ 5847210 w 5847210"/>
              <a:gd name="connsiteY2" fmla="*/ -2 h 2395907"/>
              <a:gd name="connsiteX0" fmla="*/ 0 w 5847210"/>
              <a:gd name="connsiteY0" fmla="*/ 2432565 h 2819278"/>
              <a:gd name="connsiteX1" fmla="*/ 2899373 w 5847210"/>
              <a:gd name="connsiteY1" fmla="*/ 1402695 h 2819278"/>
              <a:gd name="connsiteX2" fmla="*/ 5847210 w 5847210"/>
              <a:gd name="connsiteY2" fmla="*/ 423369 h 2819278"/>
              <a:gd name="connsiteX0" fmla="*/ 0 w 5829263"/>
              <a:gd name="connsiteY0" fmla="*/ 2320255 h 2320256"/>
              <a:gd name="connsiteX1" fmla="*/ 2899373 w 5829263"/>
              <a:gd name="connsiteY1" fmla="*/ 1290385 h 2320256"/>
              <a:gd name="connsiteX2" fmla="*/ 5829262 w 5829263"/>
              <a:gd name="connsiteY2" fmla="*/ 2 h 2320256"/>
              <a:gd name="connsiteX0" fmla="*/ 0 w 5829262"/>
              <a:gd name="connsiteY0" fmla="*/ 2320255 h 2571692"/>
              <a:gd name="connsiteX1" fmla="*/ 2899373 w 5829262"/>
              <a:gd name="connsiteY1" fmla="*/ 1290385 h 2571692"/>
              <a:gd name="connsiteX2" fmla="*/ 5829262 w 5829262"/>
              <a:gd name="connsiteY2" fmla="*/ 2 h 2571692"/>
              <a:gd name="connsiteX0" fmla="*/ 0 w 5829262"/>
              <a:gd name="connsiteY0" fmla="*/ 2320255 h 3128562"/>
              <a:gd name="connsiteX1" fmla="*/ 2899373 w 5829262"/>
              <a:gd name="connsiteY1" fmla="*/ 1290385 h 3128562"/>
              <a:gd name="connsiteX2" fmla="*/ 5829262 w 5829262"/>
              <a:gd name="connsiteY2" fmla="*/ 2 h 3128562"/>
              <a:gd name="connsiteX0" fmla="*/ 0 w 5829262"/>
              <a:gd name="connsiteY0" fmla="*/ 2320255 h 2860555"/>
              <a:gd name="connsiteX1" fmla="*/ 2899373 w 5829262"/>
              <a:gd name="connsiteY1" fmla="*/ 1290385 h 2860555"/>
              <a:gd name="connsiteX2" fmla="*/ 5829262 w 5829262"/>
              <a:gd name="connsiteY2" fmla="*/ 2 h 2860555"/>
              <a:gd name="connsiteX0" fmla="*/ 0 w 5829262"/>
              <a:gd name="connsiteY0" fmla="*/ 2320255 h 2860555"/>
              <a:gd name="connsiteX1" fmla="*/ 2899373 w 5829262"/>
              <a:gd name="connsiteY1" fmla="*/ 1290385 h 2860555"/>
              <a:gd name="connsiteX2" fmla="*/ 5829262 w 5829262"/>
              <a:gd name="connsiteY2" fmla="*/ 2 h 2860555"/>
              <a:gd name="connsiteX0" fmla="*/ 0 w 5829262"/>
              <a:gd name="connsiteY0" fmla="*/ 2336354 h 2876654"/>
              <a:gd name="connsiteX1" fmla="*/ 2899373 w 5829262"/>
              <a:gd name="connsiteY1" fmla="*/ 1306484 h 2876654"/>
              <a:gd name="connsiteX2" fmla="*/ 5829262 w 5829262"/>
              <a:gd name="connsiteY2" fmla="*/ 16101 h 2876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9262" h="2876654">
                <a:moveTo>
                  <a:pt x="0" y="2336354"/>
                </a:moveTo>
                <a:cubicBezTo>
                  <a:pt x="707247" y="-1099521"/>
                  <a:pt x="1842737" y="-114648"/>
                  <a:pt x="2899373" y="1306484"/>
                </a:cubicBezTo>
                <a:cubicBezTo>
                  <a:pt x="3956009" y="2727616"/>
                  <a:pt x="4980273" y="4493171"/>
                  <a:pt x="5829262" y="16101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318375">
            <a:off x="1937333" y="3316304"/>
            <a:ext cx="4745325" cy="1011471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5308205"/>
              <a:gd name="connsiteY0" fmla="*/ 802844 h 1549411"/>
              <a:gd name="connsiteX1" fmla="*/ 1488284 w 5308205"/>
              <a:gd name="connsiteY1" fmla="*/ 1547474 h 1549411"/>
              <a:gd name="connsiteX2" fmla="*/ 5308205 w 5308205"/>
              <a:gd name="connsiteY2" fmla="*/ 81302 h 1549411"/>
              <a:gd name="connsiteX0" fmla="*/ 0 w 5308205"/>
              <a:gd name="connsiteY0" fmla="*/ 809912 h 1376341"/>
              <a:gd name="connsiteX1" fmla="*/ 1613713 w 5308205"/>
              <a:gd name="connsiteY1" fmla="*/ 1373457 h 1376341"/>
              <a:gd name="connsiteX2" fmla="*/ 5308205 w 5308205"/>
              <a:gd name="connsiteY2" fmla="*/ 88370 h 1376341"/>
              <a:gd name="connsiteX0" fmla="*/ 0 w 5109891"/>
              <a:gd name="connsiteY0" fmla="*/ 874358 h 1440787"/>
              <a:gd name="connsiteX1" fmla="*/ 1613713 w 5109891"/>
              <a:gd name="connsiteY1" fmla="*/ 1437903 h 1440787"/>
              <a:gd name="connsiteX2" fmla="*/ 5109891 w 5109891"/>
              <a:gd name="connsiteY2" fmla="*/ 85610 h 1440787"/>
              <a:gd name="connsiteX0" fmla="*/ 0 w 5112244"/>
              <a:gd name="connsiteY0" fmla="*/ 915369 h 1481798"/>
              <a:gd name="connsiteX1" fmla="*/ 1613713 w 5112244"/>
              <a:gd name="connsiteY1" fmla="*/ 1478914 h 1481798"/>
              <a:gd name="connsiteX2" fmla="*/ 5112244 w 5112244"/>
              <a:gd name="connsiteY2" fmla="*/ 83943 h 1481798"/>
              <a:gd name="connsiteX0" fmla="*/ 0 w 5112244"/>
              <a:gd name="connsiteY0" fmla="*/ 841020 h 1407449"/>
              <a:gd name="connsiteX1" fmla="*/ 1613713 w 5112244"/>
              <a:gd name="connsiteY1" fmla="*/ 1404565 h 1407449"/>
              <a:gd name="connsiteX2" fmla="*/ 5112244 w 5112244"/>
              <a:gd name="connsiteY2" fmla="*/ 9594 h 1407449"/>
              <a:gd name="connsiteX0" fmla="*/ 0 w 5047392"/>
              <a:gd name="connsiteY0" fmla="*/ 861101 h 1427530"/>
              <a:gd name="connsiteX1" fmla="*/ 1613713 w 5047392"/>
              <a:gd name="connsiteY1" fmla="*/ 1424646 h 1427530"/>
              <a:gd name="connsiteX2" fmla="*/ 5047392 w 5047392"/>
              <a:gd name="connsiteY2" fmla="*/ 9474 h 1427530"/>
              <a:gd name="connsiteX0" fmla="*/ 0 w 4945027"/>
              <a:gd name="connsiteY0" fmla="*/ 857340 h 1423769"/>
              <a:gd name="connsiteX1" fmla="*/ 1613713 w 4945027"/>
              <a:gd name="connsiteY1" fmla="*/ 1420885 h 1423769"/>
              <a:gd name="connsiteX2" fmla="*/ 4945027 w 4945027"/>
              <a:gd name="connsiteY2" fmla="*/ 9496 h 1423769"/>
              <a:gd name="connsiteX0" fmla="*/ 0 w 4945027"/>
              <a:gd name="connsiteY0" fmla="*/ 847844 h 1414273"/>
              <a:gd name="connsiteX1" fmla="*/ 1613713 w 4945027"/>
              <a:gd name="connsiteY1" fmla="*/ 1411389 h 1414273"/>
              <a:gd name="connsiteX2" fmla="*/ 4945027 w 4945027"/>
              <a:gd name="connsiteY2" fmla="*/ 0 h 1414273"/>
              <a:gd name="connsiteX0" fmla="*/ 0 w 4927800"/>
              <a:gd name="connsiteY0" fmla="*/ 866245 h 1432674"/>
              <a:gd name="connsiteX1" fmla="*/ 1613713 w 4927800"/>
              <a:gd name="connsiteY1" fmla="*/ 1429790 h 1432674"/>
              <a:gd name="connsiteX2" fmla="*/ 4927800 w 4927800"/>
              <a:gd name="connsiteY2" fmla="*/ 0 h 1432674"/>
              <a:gd name="connsiteX0" fmla="*/ 0 w 4927800"/>
              <a:gd name="connsiteY0" fmla="*/ 866245 h 1432674"/>
              <a:gd name="connsiteX1" fmla="*/ 1613713 w 4927800"/>
              <a:gd name="connsiteY1" fmla="*/ 1429790 h 1432674"/>
              <a:gd name="connsiteX2" fmla="*/ 4927800 w 4927800"/>
              <a:gd name="connsiteY2" fmla="*/ 0 h 1432674"/>
              <a:gd name="connsiteX0" fmla="*/ 0 w 4807020"/>
              <a:gd name="connsiteY0" fmla="*/ 844180 h 1410609"/>
              <a:gd name="connsiteX1" fmla="*/ 1613713 w 4807020"/>
              <a:gd name="connsiteY1" fmla="*/ 1407725 h 1410609"/>
              <a:gd name="connsiteX2" fmla="*/ 4807020 w 4807020"/>
              <a:gd name="connsiteY2" fmla="*/ -1 h 1410609"/>
              <a:gd name="connsiteX0" fmla="*/ 0 w 4807020"/>
              <a:gd name="connsiteY0" fmla="*/ 844181 h 1410610"/>
              <a:gd name="connsiteX1" fmla="*/ 1613713 w 4807020"/>
              <a:gd name="connsiteY1" fmla="*/ 1407726 h 1410610"/>
              <a:gd name="connsiteX2" fmla="*/ 4807020 w 4807020"/>
              <a:gd name="connsiteY2" fmla="*/ 0 h 1410610"/>
              <a:gd name="connsiteX0" fmla="*/ 0 w 4823896"/>
              <a:gd name="connsiteY0" fmla="*/ 885568 h 1451997"/>
              <a:gd name="connsiteX1" fmla="*/ 1613713 w 4823896"/>
              <a:gd name="connsiteY1" fmla="*/ 1449113 h 1451997"/>
              <a:gd name="connsiteX2" fmla="*/ 4823896 w 4823896"/>
              <a:gd name="connsiteY2" fmla="*/ -1 h 1451997"/>
              <a:gd name="connsiteX0" fmla="*/ 0 w 4823896"/>
              <a:gd name="connsiteY0" fmla="*/ 885569 h 1451998"/>
              <a:gd name="connsiteX1" fmla="*/ 1613713 w 4823896"/>
              <a:gd name="connsiteY1" fmla="*/ 1449114 h 1451998"/>
              <a:gd name="connsiteX2" fmla="*/ 4823896 w 4823896"/>
              <a:gd name="connsiteY2" fmla="*/ 0 h 1451998"/>
              <a:gd name="connsiteX0" fmla="*/ 0 w 4755284"/>
              <a:gd name="connsiteY0" fmla="*/ 964569 h 1530998"/>
              <a:gd name="connsiteX1" fmla="*/ 1613713 w 4755284"/>
              <a:gd name="connsiteY1" fmla="*/ 1528114 h 1530998"/>
              <a:gd name="connsiteX2" fmla="*/ 4755284 w 4755284"/>
              <a:gd name="connsiteY2" fmla="*/ 0 h 1530998"/>
              <a:gd name="connsiteX0" fmla="*/ 0 w 4755284"/>
              <a:gd name="connsiteY0" fmla="*/ 964569 h 1530998"/>
              <a:gd name="connsiteX1" fmla="*/ 1613713 w 4755284"/>
              <a:gd name="connsiteY1" fmla="*/ 1528114 h 1530998"/>
              <a:gd name="connsiteX2" fmla="*/ 4755284 w 4755284"/>
              <a:gd name="connsiteY2" fmla="*/ 0 h 1530998"/>
              <a:gd name="connsiteX0" fmla="*/ 0 w 4755284"/>
              <a:gd name="connsiteY0" fmla="*/ 964569 h 1530998"/>
              <a:gd name="connsiteX1" fmla="*/ 1613713 w 4755284"/>
              <a:gd name="connsiteY1" fmla="*/ 1528114 h 1530998"/>
              <a:gd name="connsiteX2" fmla="*/ 4755284 w 4755284"/>
              <a:gd name="connsiteY2" fmla="*/ 0 h 1530998"/>
              <a:gd name="connsiteX0" fmla="*/ 0 w 4755284"/>
              <a:gd name="connsiteY0" fmla="*/ 964569 h 1454212"/>
              <a:gd name="connsiteX1" fmla="*/ 1734739 w 4755284"/>
              <a:gd name="connsiteY1" fmla="*/ 1450571 h 1454212"/>
              <a:gd name="connsiteX2" fmla="*/ 4755284 w 4755284"/>
              <a:gd name="connsiteY2" fmla="*/ 0 h 1454212"/>
              <a:gd name="connsiteX0" fmla="*/ 0 w 4755284"/>
              <a:gd name="connsiteY0" fmla="*/ 964569 h 1454211"/>
              <a:gd name="connsiteX1" fmla="*/ 1734739 w 4755284"/>
              <a:gd name="connsiteY1" fmla="*/ 1450571 h 1454211"/>
              <a:gd name="connsiteX2" fmla="*/ 4755284 w 4755284"/>
              <a:gd name="connsiteY2" fmla="*/ 0 h 1454211"/>
              <a:gd name="connsiteX0" fmla="*/ 0 w 4755284"/>
              <a:gd name="connsiteY0" fmla="*/ 964569 h 1479431"/>
              <a:gd name="connsiteX1" fmla="*/ 1734739 w 4755284"/>
              <a:gd name="connsiteY1" fmla="*/ 1450571 h 1479431"/>
              <a:gd name="connsiteX2" fmla="*/ 4755284 w 4755284"/>
              <a:gd name="connsiteY2" fmla="*/ 0 h 1479431"/>
              <a:gd name="connsiteX0" fmla="*/ 0 w 4755284"/>
              <a:gd name="connsiteY0" fmla="*/ 964569 h 1508980"/>
              <a:gd name="connsiteX1" fmla="*/ 1734739 w 4755284"/>
              <a:gd name="connsiteY1" fmla="*/ 1450571 h 1508980"/>
              <a:gd name="connsiteX2" fmla="*/ 4755284 w 4755284"/>
              <a:gd name="connsiteY2" fmla="*/ 0 h 150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5284" h="1508980">
                <a:moveTo>
                  <a:pt x="0" y="964569"/>
                </a:moveTo>
                <a:cubicBezTo>
                  <a:pt x="652225" y="1228936"/>
                  <a:pt x="593907" y="1667638"/>
                  <a:pt x="1734739" y="1450571"/>
                </a:cubicBezTo>
                <a:cubicBezTo>
                  <a:pt x="2875571" y="1233504"/>
                  <a:pt x="4022564" y="375726"/>
                  <a:pt x="4755284" y="0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295400" y="3896041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8200" y="3522695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736616" y="4050461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563650" y="3071751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949358" y="2730006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979026" y="3621168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13917" y="3638788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09800" y="3047343"/>
            <a:ext cx="172966" cy="172966"/>
          </a:xfrm>
          <a:prstGeom prst="ellipse">
            <a:avLst/>
          </a:prstGeom>
          <a:gradFill>
            <a:gsLst>
              <a:gs pos="0">
                <a:schemeClr val="accent5">
                  <a:shade val="51000"/>
                  <a:satMod val="130000"/>
                  <a:alpha val="50000"/>
                </a:schemeClr>
              </a:gs>
              <a:gs pos="80000">
                <a:schemeClr val="accent5">
                  <a:shade val="93000"/>
                  <a:satMod val="130000"/>
                  <a:alpha val="50000"/>
                </a:schemeClr>
              </a:gs>
              <a:gs pos="100000">
                <a:schemeClr val="accent5">
                  <a:shade val="94000"/>
                  <a:satMod val="135000"/>
                  <a:alpha val="50000"/>
                </a:schemeClr>
              </a:gs>
            </a:gsLst>
          </a:gradFill>
          <a:effectLst>
            <a:outerShdw blurRad="127000" dist="63500" dir="27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1318375">
            <a:off x="2463749" y="2991700"/>
            <a:ext cx="3187004" cy="500965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016575"/>
              <a:gd name="connsiteY0" fmla="*/ 1 h 686270"/>
              <a:gd name="connsiteX1" fmla="*/ 1229824 w 3016575"/>
              <a:gd name="connsiteY1" fmla="*/ 571866 h 686270"/>
              <a:gd name="connsiteX2" fmla="*/ 3016575 w 3016575"/>
              <a:gd name="connsiteY2" fmla="*/ 686270 h 686270"/>
              <a:gd name="connsiteX0" fmla="*/ 0 w 3016575"/>
              <a:gd name="connsiteY0" fmla="*/ 0 h 686269"/>
              <a:gd name="connsiteX1" fmla="*/ 1229824 w 3016575"/>
              <a:gd name="connsiteY1" fmla="*/ 571865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229824 w 3016575"/>
              <a:gd name="connsiteY1" fmla="*/ 571865 h 686269"/>
              <a:gd name="connsiteX2" fmla="*/ 3016575 w 3016575"/>
              <a:gd name="connsiteY2" fmla="*/ 686269 h 686269"/>
              <a:gd name="connsiteX0" fmla="*/ 0 w 3016575"/>
              <a:gd name="connsiteY0" fmla="*/ 0 h 686269"/>
              <a:gd name="connsiteX1" fmla="*/ 1253163 w 3016575"/>
              <a:gd name="connsiteY1" fmla="*/ 677920 h 686269"/>
              <a:gd name="connsiteX2" fmla="*/ 3016575 w 3016575"/>
              <a:gd name="connsiteY2" fmla="*/ 686269 h 686269"/>
              <a:gd name="connsiteX0" fmla="*/ 0 w 3193693"/>
              <a:gd name="connsiteY0" fmla="*/ 0 h 680233"/>
              <a:gd name="connsiteX1" fmla="*/ 1253163 w 3193693"/>
              <a:gd name="connsiteY1" fmla="*/ 677920 h 680233"/>
              <a:gd name="connsiteX2" fmla="*/ 3193693 w 3193693"/>
              <a:gd name="connsiteY2" fmla="*/ 517815 h 680233"/>
              <a:gd name="connsiteX0" fmla="*/ 0 w 3193693"/>
              <a:gd name="connsiteY0" fmla="*/ 0 h 680233"/>
              <a:gd name="connsiteX1" fmla="*/ 1253163 w 3193693"/>
              <a:gd name="connsiteY1" fmla="*/ 677920 h 680233"/>
              <a:gd name="connsiteX2" fmla="*/ 3193693 w 3193693"/>
              <a:gd name="connsiteY2" fmla="*/ 517815 h 680233"/>
              <a:gd name="connsiteX0" fmla="*/ 0 w 3193693"/>
              <a:gd name="connsiteY0" fmla="*/ 0 h 680233"/>
              <a:gd name="connsiteX1" fmla="*/ 1253163 w 3193693"/>
              <a:gd name="connsiteY1" fmla="*/ 677920 h 680233"/>
              <a:gd name="connsiteX2" fmla="*/ 3193693 w 3193693"/>
              <a:gd name="connsiteY2" fmla="*/ 517815 h 680233"/>
              <a:gd name="connsiteX0" fmla="*/ 0 w 3193693"/>
              <a:gd name="connsiteY0" fmla="*/ 0 h 680233"/>
              <a:gd name="connsiteX1" fmla="*/ 1253163 w 3193693"/>
              <a:gd name="connsiteY1" fmla="*/ 677920 h 680233"/>
              <a:gd name="connsiteX2" fmla="*/ 3193693 w 3193693"/>
              <a:gd name="connsiteY2" fmla="*/ 517815 h 680233"/>
              <a:gd name="connsiteX0" fmla="*/ 0 w 3193693"/>
              <a:gd name="connsiteY0" fmla="*/ 0 h 747375"/>
              <a:gd name="connsiteX1" fmla="*/ 1253163 w 3193693"/>
              <a:gd name="connsiteY1" fmla="*/ 677920 h 747375"/>
              <a:gd name="connsiteX2" fmla="*/ 3193693 w 3193693"/>
              <a:gd name="connsiteY2" fmla="*/ 517815 h 74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693" h="747375">
                <a:moveTo>
                  <a:pt x="0" y="0"/>
                </a:moveTo>
                <a:cubicBezTo>
                  <a:pt x="492781" y="287672"/>
                  <a:pt x="685791" y="552284"/>
                  <a:pt x="1253163" y="677920"/>
                </a:cubicBezTo>
                <a:cubicBezTo>
                  <a:pt x="1820535" y="803556"/>
                  <a:pt x="2604826" y="763687"/>
                  <a:pt x="3193693" y="517815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21318375">
            <a:off x="3709105" y="3073206"/>
            <a:ext cx="1981538" cy="469198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1624248"/>
              <a:gd name="connsiteY0" fmla="*/ 821669 h 1568235"/>
              <a:gd name="connsiteX1" fmla="*/ 1488284 w 1624248"/>
              <a:gd name="connsiteY1" fmla="*/ 1566299 h 1568235"/>
              <a:gd name="connsiteX2" fmla="*/ 1231752 w 1624248"/>
              <a:gd name="connsiteY2" fmla="*/ 80607 h 1568235"/>
              <a:gd name="connsiteX0" fmla="*/ 0 w 1231752"/>
              <a:gd name="connsiteY0" fmla="*/ 917757 h 975455"/>
              <a:gd name="connsiteX1" fmla="*/ 588100 w 1231752"/>
              <a:gd name="connsiteY1" fmla="*/ 416839 h 975455"/>
              <a:gd name="connsiteX2" fmla="*/ 1231752 w 1231752"/>
              <a:gd name="connsiteY2" fmla="*/ 176695 h 975455"/>
              <a:gd name="connsiteX0" fmla="*/ 0 w 1231752"/>
              <a:gd name="connsiteY0" fmla="*/ 917665 h 975361"/>
              <a:gd name="connsiteX1" fmla="*/ 588100 w 1231752"/>
              <a:gd name="connsiteY1" fmla="*/ 416747 h 975361"/>
              <a:gd name="connsiteX2" fmla="*/ 1231752 w 1231752"/>
              <a:gd name="connsiteY2" fmla="*/ 176603 h 975361"/>
              <a:gd name="connsiteX0" fmla="*/ 0 w 1231752"/>
              <a:gd name="connsiteY0" fmla="*/ 917664 h 975322"/>
              <a:gd name="connsiteX1" fmla="*/ 588100 w 1231752"/>
              <a:gd name="connsiteY1" fmla="*/ 416746 h 975322"/>
              <a:gd name="connsiteX2" fmla="*/ 1231752 w 1231752"/>
              <a:gd name="connsiteY2" fmla="*/ 176602 h 975322"/>
              <a:gd name="connsiteX0" fmla="*/ 0 w 1231752"/>
              <a:gd name="connsiteY0" fmla="*/ 914479 h 970882"/>
              <a:gd name="connsiteX1" fmla="*/ 588100 w 1231752"/>
              <a:gd name="connsiteY1" fmla="*/ 413561 h 970882"/>
              <a:gd name="connsiteX2" fmla="*/ 1231752 w 1231752"/>
              <a:gd name="connsiteY2" fmla="*/ 173417 h 970882"/>
              <a:gd name="connsiteX0" fmla="*/ 0 w 1231752"/>
              <a:gd name="connsiteY0" fmla="*/ 914479 h 914479"/>
              <a:gd name="connsiteX1" fmla="*/ 588100 w 1231752"/>
              <a:gd name="connsiteY1" fmla="*/ 413561 h 914479"/>
              <a:gd name="connsiteX2" fmla="*/ 1231752 w 1231752"/>
              <a:gd name="connsiteY2" fmla="*/ 173417 h 914479"/>
              <a:gd name="connsiteX0" fmla="*/ 0 w 1231752"/>
              <a:gd name="connsiteY0" fmla="*/ 741061 h 741061"/>
              <a:gd name="connsiteX1" fmla="*/ 1231752 w 1231752"/>
              <a:gd name="connsiteY1" fmla="*/ -1 h 741061"/>
              <a:gd name="connsiteX0" fmla="*/ 0 w 1231752"/>
              <a:gd name="connsiteY0" fmla="*/ 772190 h 772190"/>
              <a:gd name="connsiteX1" fmla="*/ 1231752 w 1231752"/>
              <a:gd name="connsiteY1" fmla="*/ 31128 h 772190"/>
              <a:gd name="connsiteX0" fmla="*/ 0 w 1231752"/>
              <a:gd name="connsiteY0" fmla="*/ 769005 h 769005"/>
              <a:gd name="connsiteX1" fmla="*/ 1231752 w 1231752"/>
              <a:gd name="connsiteY1" fmla="*/ 27943 h 769005"/>
              <a:gd name="connsiteX0" fmla="*/ 0 w 1388874"/>
              <a:gd name="connsiteY0" fmla="*/ 995769 h 995769"/>
              <a:gd name="connsiteX1" fmla="*/ 1388874 w 1388874"/>
              <a:gd name="connsiteY1" fmla="*/ 22258 h 995769"/>
              <a:gd name="connsiteX0" fmla="*/ 0 w 1480650"/>
              <a:gd name="connsiteY0" fmla="*/ 1014866 h 1014866"/>
              <a:gd name="connsiteX1" fmla="*/ 1480650 w 1480650"/>
              <a:gd name="connsiteY1" fmla="*/ 21882 h 1014866"/>
              <a:gd name="connsiteX0" fmla="*/ 0 w 1432635"/>
              <a:gd name="connsiteY0" fmla="*/ 894437 h 894437"/>
              <a:gd name="connsiteX1" fmla="*/ 1432635 w 1432635"/>
              <a:gd name="connsiteY1" fmla="*/ 24480 h 894437"/>
              <a:gd name="connsiteX0" fmla="*/ 0 w 1546908"/>
              <a:gd name="connsiteY0" fmla="*/ 946784 h 946784"/>
              <a:gd name="connsiteX1" fmla="*/ 1546908 w 1546908"/>
              <a:gd name="connsiteY1" fmla="*/ 23278 h 946784"/>
              <a:gd name="connsiteX0" fmla="*/ 0 w 1685475"/>
              <a:gd name="connsiteY0" fmla="*/ 918210 h 918210"/>
              <a:gd name="connsiteX1" fmla="*/ 1685475 w 1685475"/>
              <a:gd name="connsiteY1" fmla="*/ 23917 h 918210"/>
              <a:gd name="connsiteX0" fmla="*/ 0 w 1860685"/>
              <a:gd name="connsiteY0" fmla="*/ 736174 h 736174"/>
              <a:gd name="connsiteX1" fmla="*/ 1860685 w 1860685"/>
              <a:gd name="connsiteY1" fmla="*/ 29022 h 736174"/>
              <a:gd name="connsiteX0" fmla="*/ 0 w 1860685"/>
              <a:gd name="connsiteY0" fmla="*/ 723933 h 834011"/>
              <a:gd name="connsiteX1" fmla="*/ 1860685 w 1860685"/>
              <a:gd name="connsiteY1" fmla="*/ 16781 h 834011"/>
              <a:gd name="connsiteX0" fmla="*/ 0 w 1860685"/>
              <a:gd name="connsiteY0" fmla="*/ 756550 h 756550"/>
              <a:gd name="connsiteX1" fmla="*/ 1860685 w 1860685"/>
              <a:gd name="connsiteY1" fmla="*/ 49398 h 756550"/>
              <a:gd name="connsiteX0" fmla="*/ 0 w 1877920"/>
              <a:gd name="connsiteY0" fmla="*/ 573190 h 573191"/>
              <a:gd name="connsiteX1" fmla="*/ 1877920 w 1877920"/>
              <a:gd name="connsiteY1" fmla="*/ 76833 h 573191"/>
              <a:gd name="connsiteX0" fmla="*/ 0 w 1922545"/>
              <a:gd name="connsiteY0" fmla="*/ 641544 h 641544"/>
              <a:gd name="connsiteX1" fmla="*/ 1922545 w 1922545"/>
              <a:gd name="connsiteY1" fmla="*/ 63737 h 641544"/>
              <a:gd name="connsiteX0" fmla="*/ 0 w 1922545"/>
              <a:gd name="connsiteY0" fmla="*/ 658457 h 658457"/>
              <a:gd name="connsiteX1" fmla="*/ 1922545 w 1922545"/>
              <a:gd name="connsiteY1" fmla="*/ 80650 h 658457"/>
              <a:gd name="connsiteX0" fmla="*/ 0 w 1922545"/>
              <a:gd name="connsiteY0" fmla="*/ 693899 h 693899"/>
              <a:gd name="connsiteX1" fmla="*/ 1922545 w 1922545"/>
              <a:gd name="connsiteY1" fmla="*/ 116092 h 693899"/>
              <a:gd name="connsiteX0" fmla="*/ 0 w 1961220"/>
              <a:gd name="connsiteY0" fmla="*/ 672025 h 672025"/>
              <a:gd name="connsiteX1" fmla="*/ 1961220 w 1961220"/>
              <a:gd name="connsiteY1" fmla="*/ 120671 h 672025"/>
              <a:gd name="connsiteX0" fmla="*/ 0 w 1961220"/>
              <a:gd name="connsiteY0" fmla="*/ 760775 h 760775"/>
              <a:gd name="connsiteX1" fmla="*/ 1961220 w 1961220"/>
              <a:gd name="connsiteY1" fmla="*/ 209421 h 760775"/>
              <a:gd name="connsiteX0" fmla="*/ 0 w 1985695"/>
              <a:gd name="connsiteY0" fmla="*/ 748367 h 748367"/>
              <a:gd name="connsiteX1" fmla="*/ 1985695 w 1985695"/>
              <a:gd name="connsiteY1" fmla="*/ 216300 h 748367"/>
              <a:gd name="connsiteX0" fmla="*/ 0 w 1985695"/>
              <a:gd name="connsiteY0" fmla="*/ 699981 h 699981"/>
              <a:gd name="connsiteX1" fmla="*/ 1985695 w 1985695"/>
              <a:gd name="connsiteY1" fmla="*/ 167914 h 69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5695" h="699981">
                <a:moveTo>
                  <a:pt x="0" y="699981"/>
                </a:moveTo>
                <a:cubicBezTo>
                  <a:pt x="425912" y="-58462"/>
                  <a:pt x="1391725" y="-140117"/>
                  <a:pt x="1985695" y="167914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21318375">
            <a:off x="1780880" y="2966656"/>
            <a:ext cx="4875513" cy="480381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973930"/>
              <a:gd name="connsiteY0" fmla="*/ 555080 h 627960"/>
              <a:gd name="connsiteX1" fmla="*/ 2145131 w 3973930"/>
              <a:gd name="connsiteY1" fmla="*/ 5108 h 627960"/>
              <a:gd name="connsiteX2" fmla="*/ 3973930 w 3973930"/>
              <a:gd name="connsiteY2" fmla="*/ 627960 h 627960"/>
              <a:gd name="connsiteX0" fmla="*/ 0 w 3275035"/>
              <a:gd name="connsiteY0" fmla="*/ 551050 h 1410085"/>
              <a:gd name="connsiteX1" fmla="*/ 2145131 w 3275035"/>
              <a:gd name="connsiteY1" fmla="*/ 1078 h 1410085"/>
              <a:gd name="connsiteX2" fmla="*/ 3275035 w 3275035"/>
              <a:gd name="connsiteY2" fmla="*/ 1410084 h 1410085"/>
              <a:gd name="connsiteX0" fmla="*/ 0 w 3275035"/>
              <a:gd name="connsiteY0" fmla="*/ 0 h 859034"/>
              <a:gd name="connsiteX1" fmla="*/ 1488284 w 3275035"/>
              <a:gd name="connsiteY1" fmla="*/ 744630 h 859034"/>
              <a:gd name="connsiteX2" fmla="*/ 3275035 w 3275035"/>
              <a:gd name="connsiteY2" fmla="*/ 859034 h 859034"/>
              <a:gd name="connsiteX0" fmla="*/ 0 w 3581818"/>
              <a:gd name="connsiteY0" fmla="*/ 1 h 454604"/>
              <a:gd name="connsiteX1" fmla="*/ 1795067 w 3581818"/>
              <a:gd name="connsiteY1" fmla="*/ 340200 h 454604"/>
              <a:gd name="connsiteX2" fmla="*/ 3581818 w 3581818"/>
              <a:gd name="connsiteY2" fmla="*/ 454604 h 454604"/>
              <a:gd name="connsiteX0" fmla="*/ 0 w 3569101"/>
              <a:gd name="connsiteY0" fmla="*/ 0 h 759942"/>
              <a:gd name="connsiteX1" fmla="*/ 1795067 w 3569101"/>
              <a:gd name="connsiteY1" fmla="*/ 340199 h 759942"/>
              <a:gd name="connsiteX2" fmla="*/ 3569101 w 3569101"/>
              <a:gd name="connsiteY2" fmla="*/ 759943 h 759942"/>
              <a:gd name="connsiteX0" fmla="*/ 0 w 5072928"/>
              <a:gd name="connsiteY0" fmla="*/ 0 h 347204"/>
              <a:gd name="connsiteX1" fmla="*/ 1795067 w 5072928"/>
              <a:gd name="connsiteY1" fmla="*/ 340199 h 347204"/>
              <a:gd name="connsiteX2" fmla="*/ 5072928 w 5072928"/>
              <a:gd name="connsiteY2" fmla="*/ 329971 h 347204"/>
              <a:gd name="connsiteX0" fmla="*/ 0 w 5072928"/>
              <a:gd name="connsiteY0" fmla="*/ 0 h 769260"/>
              <a:gd name="connsiteX1" fmla="*/ 1795067 w 5072928"/>
              <a:gd name="connsiteY1" fmla="*/ 340199 h 769260"/>
              <a:gd name="connsiteX2" fmla="*/ 5072928 w 5072928"/>
              <a:gd name="connsiteY2" fmla="*/ 329971 h 769260"/>
              <a:gd name="connsiteX0" fmla="*/ 0 w 5072928"/>
              <a:gd name="connsiteY0" fmla="*/ 0 h 947973"/>
              <a:gd name="connsiteX1" fmla="*/ 1994080 w 5072928"/>
              <a:gd name="connsiteY1" fmla="*/ 843282 h 947973"/>
              <a:gd name="connsiteX2" fmla="*/ 5072928 w 5072928"/>
              <a:gd name="connsiteY2" fmla="*/ 329971 h 947973"/>
              <a:gd name="connsiteX0" fmla="*/ 0 w 5072928"/>
              <a:gd name="connsiteY0" fmla="*/ 0 h 947972"/>
              <a:gd name="connsiteX1" fmla="*/ 1994080 w 5072928"/>
              <a:gd name="connsiteY1" fmla="*/ 843282 h 947972"/>
              <a:gd name="connsiteX2" fmla="*/ 5072928 w 5072928"/>
              <a:gd name="connsiteY2" fmla="*/ 329971 h 947972"/>
              <a:gd name="connsiteX0" fmla="*/ 0 w 5072928"/>
              <a:gd name="connsiteY0" fmla="*/ 0 h 947972"/>
              <a:gd name="connsiteX1" fmla="*/ 1994080 w 5072928"/>
              <a:gd name="connsiteY1" fmla="*/ 843282 h 947972"/>
              <a:gd name="connsiteX2" fmla="*/ 5072928 w 5072928"/>
              <a:gd name="connsiteY2" fmla="*/ 329971 h 947972"/>
              <a:gd name="connsiteX0" fmla="*/ 0 w 5072928"/>
              <a:gd name="connsiteY0" fmla="*/ 0 h 1152481"/>
              <a:gd name="connsiteX1" fmla="*/ 1994080 w 5072928"/>
              <a:gd name="connsiteY1" fmla="*/ 843282 h 1152481"/>
              <a:gd name="connsiteX2" fmla="*/ 5072928 w 5072928"/>
              <a:gd name="connsiteY2" fmla="*/ 329971 h 1152481"/>
              <a:gd name="connsiteX0" fmla="*/ 0 w 5072928"/>
              <a:gd name="connsiteY0" fmla="*/ 0 h 1192891"/>
              <a:gd name="connsiteX1" fmla="*/ 1994080 w 5072928"/>
              <a:gd name="connsiteY1" fmla="*/ 843282 h 1192891"/>
              <a:gd name="connsiteX2" fmla="*/ 5072928 w 5072928"/>
              <a:gd name="connsiteY2" fmla="*/ 329971 h 1192891"/>
              <a:gd name="connsiteX0" fmla="*/ 0 w 4797321"/>
              <a:gd name="connsiteY0" fmla="*/ 0 h 1062861"/>
              <a:gd name="connsiteX1" fmla="*/ 1994080 w 4797321"/>
              <a:gd name="connsiteY1" fmla="*/ 843282 h 1062861"/>
              <a:gd name="connsiteX2" fmla="*/ 4797321 w 4797321"/>
              <a:gd name="connsiteY2" fmla="*/ 468142 h 1062861"/>
              <a:gd name="connsiteX0" fmla="*/ 0 w 4797321"/>
              <a:gd name="connsiteY0" fmla="*/ 0 h 1125673"/>
              <a:gd name="connsiteX1" fmla="*/ 1994080 w 4797321"/>
              <a:gd name="connsiteY1" fmla="*/ 843282 h 1125673"/>
              <a:gd name="connsiteX2" fmla="*/ 4797321 w 4797321"/>
              <a:gd name="connsiteY2" fmla="*/ 468142 h 1125673"/>
              <a:gd name="connsiteX0" fmla="*/ 0 w 4760464"/>
              <a:gd name="connsiteY0" fmla="*/ 0 h 1122780"/>
              <a:gd name="connsiteX1" fmla="*/ 1994080 w 4760464"/>
              <a:gd name="connsiteY1" fmla="*/ 843282 h 1122780"/>
              <a:gd name="connsiteX2" fmla="*/ 4760464 w 4760464"/>
              <a:gd name="connsiteY2" fmla="*/ 463636 h 1122780"/>
              <a:gd name="connsiteX0" fmla="*/ 0 w 4943449"/>
              <a:gd name="connsiteY0" fmla="*/ 0 h 1116249"/>
              <a:gd name="connsiteX1" fmla="*/ 1994080 w 4943449"/>
              <a:gd name="connsiteY1" fmla="*/ 843282 h 1116249"/>
              <a:gd name="connsiteX2" fmla="*/ 4943449 w 4943449"/>
              <a:gd name="connsiteY2" fmla="*/ 453414 h 1116249"/>
              <a:gd name="connsiteX0" fmla="*/ 0 w 4943449"/>
              <a:gd name="connsiteY0" fmla="*/ 0 h 877262"/>
              <a:gd name="connsiteX1" fmla="*/ 1994080 w 4943449"/>
              <a:gd name="connsiteY1" fmla="*/ 843282 h 877262"/>
              <a:gd name="connsiteX2" fmla="*/ 4943449 w 4943449"/>
              <a:gd name="connsiteY2" fmla="*/ 453414 h 877262"/>
              <a:gd name="connsiteX0" fmla="*/ 0 w 4943449"/>
              <a:gd name="connsiteY0" fmla="*/ 0 h 850740"/>
              <a:gd name="connsiteX1" fmla="*/ 1994080 w 4943449"/>
              <a:gd name="connsiteY1" fmla="*/ 843282 h 850740"/>
              <a:gd name="connsiteX2" fmla="*/ 4943449 w 4943449"/>
              <a:gd name="connsiteY2" fmla="*/ 453414 h 850740"/>
              <a:gd name="connsiteX0" fmla="*/ 0 w 4938688"/>
              <a:gd name="connsiteY0" fmla="*/ 0 h 855144"/>
              <a:gd name="connsiteX1" fmla="*/ 1994080 w 4938688"/>
              <a:gd name="connsiteY1" fmla="*/ 843282 h 855144"/>
              <a:gd name="connsiteX2" fmla="*/ 4938688 w 4938688"/>
              <a:gd name="connsiteY2" fmla="*/ 539739 h 855144"/>
              <a:gd name="connsiteX0" fmla="*/ 0 w 4938688"/>
              <a:gd name="connsiteY0" fmla="*/ 0 h 860844"/>
              <a:gd name="connsiteX1" fmla="*/ 1994080 w 4938688"/>
              <a:gd name="connsiteY1" fmla="*/ 843282 h 860844"/>
              <a:gd name="connsiteX2" fmla="*/ 4938688 w 4938688"/>
              <a:gd name="connsiteY2" fmla="*/ 539739 h 860844"/>
              <a:gd name="connsiteX0" fmla="*/ 0 w 4938688"/>
              <a:gd name="connsiteY0" fmla="*/ 0 h 860844"/>
              <a:gd name="connsiteX1" fmla="*/ 1994080 w 4938688"/>
              <a:gd name="connsiteY1" fmla="*/ 843282 h 860844"/>
              <a:gd name="connsiteX2" fmla="*/ 4938688 w 4938688"/>
              <a:gd name="connsiteY2" fmla="*/ 539739 h 860844"/>
              <a:gd name="connsiteX0" fmla="*/ 0 w 4938688"/>
              <a:gd name="connsiteY0" fmla="*/ 0 h 914997"/>
              <a:gd name="connsiteX1" fmla="*/ 1994080 w 4938688"/>
              <a:gd name="connsiteY1" fmla="*/ 843282 h 914997"/>
              <a:gd name="connsiteX2" fmla="*/ 4938688 w 4938688"/>
              <a:gd name="connsiteY2" fmla="*/ 539739 h 914997"/>
              <a:gd name="connsiteX0" fmla="*/ 0 w 4938688"/>
              <a:gd name="connsiteY0" fmla="*/ 0 h 1294606"/>
              <a:gd name="connsiteX1" fmla="*/ 1956971 w 4938688"/>
              <a:gd name="connsiteY1" fmla="*/ 1251546 h 1294606"/>
              <a:gd name="connsiteX2" fmla="*/ 4938688 w 4938688"/>
              <a:gd name="connsiteY2" fmla="*/ 539739 h 1294606"/>
              <a:gd name="connsiteX0" fmla="*/ 0 w 4811398"/>
              <a:gd name="connsiteY0" fmla="*/ 0 h 1259286"/>
              <a:gd name="connsiteX1" fmla="*/ 1956971 w 4811398"/>
              <a:gd name="connsiteY1" fmla="*/ 1251546 h 1259286"/>
              <a:gd name="connsiteX2" fmla="*/ 4811398 w 4811398"/>
              <a:gd name="connsiteY2" fmla="*/ 530319 h 1259286"/>
              <a:gd name="connsiteX0" fmla="*/ 0 w 4811398"/>
              <a:gd name="connsiteY0" fmla="*/ 0 h 1261172"/>
              <a:gd name="connsiteX1" fmla="*/ 1956971 w 4811398"/>
              <a:gd name="connsiteY1" fmla="*/ 1251546 h 1261172"/>
              <a:gd name="connsiteX2" fmla="*/ 4811398 w 4811398"/>
              <a:gd name="connsiteY2" fmla="*/ 530319 h 1261172"/>
              <a:gd name="connsiteX0" fmla="*/ 0 w 4811398"/>
              <a:gd name="connsiteY0" fmla="*/ 0 h 1262803"/>
              <a:gd name="connsiteX1" fmla="*/ 1956971 w 4811398"/>
              <a:gd name="connsiteY1" fmla="*/ 1251546 h 1262803"/>
              <a:gd name="connsiteX2" fmla="*/ 4811398 w 4811398"/>
              <a:gd name="connsiteY2" fmla="*/ 530319 h 1262803"/>
              <a:gd name="connsiteX0" fmla="*/ 0 w 4871006"/>
              <a:gd name="connsiteY0" fmla="*/ 0 h 1254510"/>
              <a:gd name="connsiteX1" fmla="*/ 1956971 w 4871006"/>
              <a:gd name="connsiteY1" fmla="*/ 1251546 h 1254510"/>
              <a:gd name="connsiteX2" fmla="*/ 4871006 w 4871006"/>
              <a:gd name="connsiteY2" fmla="*/ 309480 h 1254510"/>
              <a:gd name="connsiteX0" fmla="*/ 0 w 4871006"/>
              <a:gd name="connsiteY0" fmla="*/ 0 h 1252809"/>
              <a:gd name="connsiteX1" fmla="*/ 1956971 w 4871006"/>
              <a:gd name="connsiteY1" fmla="*/ 1251546 h 1252809"/>
              <a:gd name="connsiteX2" fmla="*/ 4871006 w 4871006"/>
              <a:gd name="connsiteY2" fmla="*/ 309480 h 1252809"/>
              <a:gd name="connsiteX0" fmla="*/ 0 w 4871006"/>
              <a:gd name="connsiteY0" fmla="*/ 0 h 1252661"/>
              <a:gd name="connsiteX1" fmla="*/ 1956971 w 4871006"/>
              <a:gd name="connsiteY1" fmla="*/ 1251546 h 1252661"/>
              <a:gd name="connsiteX2" fmla="*/ 4871006 w 4871006"/>
              <a:gd name="connsiteY2" fmla="*/ 309480 h 1252661"/>
              <a:gd name="connsiteX0" fmla="*/ 0 w 4871006"/>
              <a:gd name="connsiteY0" fmla="*/ 0 h 1252621"/>
              <a:gd name="connsiteX1" fmla="*/ 1956971 w 4871006"/>
              <a:gd name="connsiteY1" fmla="*/ 1251546 h 1252621"/>
              <a:gd name="connsiteX2" fmla="*/ 4871006 w 4871006"/>
              <a:gd name="connsiteY2" fmla="*/ 309480 h 1252621"/>
              <a:gd name="connsiteX0" fmla="*/ 0 w 4871006"/>
              <a:gd name="connsiteY0" fmla="*/ 0 h 1307547"/>
              <a:gd name="connsiteX1" fmla="*/ 1956971 w 4871006"/>
              <a:gd name="connsiteY1" fmla="*/ 1251546 h 1307547"/>
              <a:gd name="connsiteX2" fmla="*/ 4871006 w 4871006"/>
              <a:gd name="connsiteY2" fmla="*/ 309480 h 1307547"/>
              <a:gd name="connsiteX0" fmla="*/ 0 w 4871006"/>
              <a:gd name="connsiteY0" fmla="*/ 119684 h 671846"/>
              <a:gd name="connsiteX1" fmla="*/ 1894019 w 4871006"/>
              <a:gd name="connsiteY1" fmla="*/ 461894 h 671846"/>
              <a:gd name="connsiteX2" fmla="*/ 4871006 w 4871006"/>
              <a:gd name="connsiteY2" fmla="*/ 429164 h 671846"/>
              <a:gd name="connsiteX0" fmla="*/ 0 w 4871006"/>
              <a:gd name="connsiteY0" fmla="*/ 103109 h 629423"/>
              <a:gd name="connsiteX1" fmla="*/ 1894019 w 4871006"/>
              <a:gd name="connsiteY1" fmla="*/ 445319 h 629423"/>
              <a:gd name="connsiteX2" fmla="*/ 4871006 w 4871006"/>
              <a:gd name="connsiteY2" fmla="*/ 412589 h 629423"/>
              <a:gd name="connsiteX0" fmla="*/ 0 w 4871006"/>
              <a:gd name="connsiteY0" fmla="*/ 77094 h 561198"/>
              <a:gd name="connsiteX1" fmla="*/ 1894019 w 4871006"/>
              <a:gd name="connsiteY1" fmla="*/ 419304 h 561198"/>
              <a:gd name="connsiteX2" fmla="*/ 4871006 w 4871006"/>
              <a:gd name="connsiteY2" fmla="*/ 386574 h 561198"/>
              <a:gd name="connsiteX0" fmla="*/ 0 w 4871006"/>
              <a:gd name="connsiteY0" fmla="*/ 77094 h 480694"/>
              <a:gd name="connsiteX1" fmla="*/ 1894019 w 4871006"/>
              <a:gd name="connsiteY1" fmla="*/ 419304 h 480694"/>
              <a:gd name="connsiteX2" fmla="*/ 4871006 w 4871006"/>
              <a:gd name="connsiteY2" fmla="*/ 386574 h 480694"/>
              <a:gd name="connsiteX0" fmla="*/ 0 w 4885746"/>
              <a:gd name="connsiteY0" fmla="*/ 113126 h 407228"/>
              <a:gd name="connsiteX1" fmla="*/ 1908759 w 4885746"/>
              <a:gd name="connsiteY1" fmla="*/ 386528 h 407228"/>
              <a:gd name="connsiteX2" fmla="*/ 4885746 w 4885746"/>
              <a:gd name="connsiteY2" fmla="*/ 353798 h 407228"/>
              <a:gd name="connsiteX0" fmla="*/ 0 w 4885746"/>
              <a:gd name="connsiteY0" fmla="*/ 152774 h 521317"/>
              <a:gd name="connsiteX1" fmla="*/ 1908759 w 4885746"/>
              <a:gd name="connsiteY1" fmla="*/ 426176 h 521317"/>
              <a:gd name="connsiteX2" fmla="*/ 4885746 w 4885746"/>
              <a:gd name="connsiteY2" fmla="*/ 393446 h 521317"/>
              <a:gd name="connsiteX0" fmla="*/ 0 w 4885746"/>
              <a:gd name="connsiteY0" fmla="*/ 75706 h 716665"/>
              <a:gd name="connsiteX1" fmla="*/ 2277132 w 4885746"/>
              <a:gd name="connsiteY1" fmla="*/ 682010 h 716665"/>
              <a:gd name="connsiteX2" fmla="*/ 4885746 w 4885746"/>
              <a:gd name="connsiteY2" fmla="*/ 316378 h 716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85746" h="716665">
                <a:moveTo>
                  <a:pt x="0" y="75706"/>
                </a:moveTo>
                <a:cubicBezTo>
                  <a:pt x="506533" y="534095"/>
                  <a:pt x="1493184" y="819418"/>
                  <a:pt x="2277132" y="682010"/>
                </a:cubicBezTo>
                <a:cubicBezTo>
                  <a:pt x="3061080" y="544602"/>
                  <a:pt x="4103980" y="-517281"/>
                  <a:pt x="4885746" y="316378"/>
                </a:cubicBezTo>
              </a:path>
            </a:pathLst>
          </a:custGeom>
          <a:noFill/>
          <a:ln w="57150">
            <a:solidFill>
              <a:srgbClr val="FF3399">
                <a:alpha val="50000"/>
              </a:srgbClr>
            </a:solidFill>
            <a:headEnd type="none" w="med" len="med"/>
            <a:tailEnd type="triangle" w="med" len="med"/>
          </a:ln>
          <a:effectLst>
            <a:outerShdw blurRad="127000" dist="635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559246" y="3809558"/>
            <a:ext cx="172966" cy="172966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  <a:alpha val="50000"/>
                </a:schemeClr>
              </a:gs>
              <a:gs pos="80000">
                <a:srgbClr val="FFC000">
                  <a:alpha val="50000"/>
                </a:srgbClr>
              </a:gs>
              <a:gs pos="100000">
                <a:srgbClr val="FFFF00">
                  <a:alpha val="50000"/>
                </a:srgbClr>
              </a:gs>
            </a:gsLst>
          </a:gradFill>
          <a:effectLst>
            <a:outerShdw blurRad="127000" dist="63500" dir="2700000" rotWithShape="0">
              <a:schemeClr val="bg1">
                <a:alpha val="50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4348E-6 C 0.03819 -0.01041 0.0816 0.06753 0.09739 0.17345 C 0.11302 0.27891 0.09548 0.3728 0.05764 0.38274 C 0.01979 0.39269 -0.02344 0.31498 -0.03924 0.20929 C -0.05504 0.1036 -0.03733 0.01017 1.66667E-6 3.04348E-6 Z " pathEditMode="relative" rAng="-22272788" ptsTypes="fffff">
                                      <p:cBhvr>
                                        <p:cTn id="10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9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repeatCount="3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repeatCount="4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repeatCount="300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repeatCount="3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repeatCount="3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ntr" presetSubtype="0" repeatCount="2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repeatCount="2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8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250"/>
                            </p:stCondLst>
                            <p:childTnLst>
                              <p:par>
                                <p:cTn id="274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1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500"/>
                            </p:stCondLst>
                            <p:childTnLst>
                              <p:par>
                                <p:cTn id="281" presetID="10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3" grpId="0" animBg="1"/>
      <p:bldP spid="11" grpId="0" animBg="1"/>
      <p:bldP spid="4" grpId="0" animBg="1"/>
      <p:bldP spid="161" grpId="0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9" grpId="0" animBg="1"/>
      <p:bldP spid="9" grpId="1" animBg="1"/>
      <p:bldP spid="9" grpId="2" animBg="1"/>
      <p:bldP spid="9" grpId="3" animBg="1"/>
      <p:bldP spid="9" grpId="4" animBg="1"/>
      <p:bldP spid="117" grpId="0" animBg="1"/>
      <p:bldP spid="117" grpId="1" animBg="1"/>
      <p:bldP spid="117" grpId="2" animBg="1"/>
      <p:bldP spid="117" grpId="3" animBg="1"/>
      <p:bldP spid="117" grpId="4" animBg="1"/>
      <p:bldP spid="10" grpId="0"/>
      <p:bldP spid="121" grpId="0"/>
      <p:bldP spid="123" grpId="0"/>
      <p:bldP spid="123" grpId="1"/>
      <p:bldP spid="123" grpId="2"/>
      <p:bldP spid="13" grpId="0"/>
      <p:bldP spid="124" grpId="0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8" grpId="0"/>
      <p:bldP spid="18" grpId="1"/>
      <p:bldP spid="5" grpId="0"/>
      <p:bldP spid="35" grpId="0" animBg="1"/>
      <p:bldP spid="32" grpId="1" animBg="1"/>
      <p:bldP spid="32" grpId="2" animBg="1"/>
      <p:bldP spid="36" grpId="1" animBg="1"/>
      <p:bldP spid="36" grpId="2" animBg="1"/>
      <p:bldP spid="37" grpId="1" animBg="1"/>
      <p:bldP spid="37" grpId="2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4" grpId="0" animBg="1"/>
      <p:bldP spid="44" grpId="1" animBg="1"/>
      <p:bldP spid="45" grpId="2" animBg="1"/>
      <p:bldP spid="45" grpId="3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126" grpId="0" animBg="1"/>
      <p:bldP spid="126" grpId="1" animBg="1"/>
      <p:bldP spid="126" grpId="2" animBg="1"/>
      <p:bldP spid="38" grpId="0" animBg="1"/>
      <p:bldP spid="38" grpId="1" animBg="1"/>
      <p:bldP spid="38" grpId="2" animBg="1"/>
      <p:bldP spid="38" grpId="3" animBg="1"/>
      <p:bldP spid="54" grpId="1" animBg="1"/>
      <p:bldP spid="54" grpId="2" animBg="1"/>
      <p:bldP spid="55" grpId="1" animBg="1"/>
      <p:bldP spid="55" grpId="2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  <p:bldP spid="58" grpId="1" animBg="1"/>
      <p:bldP spid="58" grpId="2" animBg="1"/>
      <p:bldP spid="59" grpId="1" animBg="1"/>
      <p:bldP spid="59" grpId="2" animBg="1"/>
      <p:bldP spid="60" grpId="2" animBg="1"/>
      <p:bldP spid="60" grpId="3" animBg="1"/>
      <p:bldP spid="61" grpId="2" animBg="1"/>
      <p:bldP spid="61" grpId="3" animBg="1"/>
      <p:bldP spid="62" grpId="2" animBg="1"/>
      <p:bldP spid="62" grpId="3" animBg="1"/>
      <p:bldP spid="34" grpId="2" animBg="1"/>
      <p:bldP spid="34" grpId="3" animBg="1"/>
      <p:bldP spid="33" grpId="0" animBg="1"/>
      <p:bldP spid="33" grpId="1" animBg="1"/>
      <p:bldP spid="33" grpId="2" animBg="1"/>
      <p:bldP spid="33" grpId="3" animBg="1"/>
      <p:bldP spid="63" grpId="0" animBg="1"/>
      <p:bldP spid="6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107260" y="718547"/>
            <a:ext cx="4063244" cy="1719853"/>
            <a:chOff x="322310" y="1245591"/>
            <a:chExt cx="9019316" cy="3817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4843286" y="4451462"/>
                  <a:ext cx="1067487" cy="404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286" y="4451462"/>
                  <a:ext cx="1067487" cy="4049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3038" r="-32911" b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608913" y="2694564"/>
              <a:ext cx="3863977" cy="2106036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1318375">
              <a:off x="2762480" y="2795711"/>
              <a:ext cx="3385451" cy="571932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32495" y="3505200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00781" y="4693874"/>
                  <a:ext cx="308725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781" y="4693874"/>
                  <a:ext cx="308725" cy="3693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6645907" y="4113429"/>
                  <a:ext cx="2666303" cy="819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907" y="4113429"/>
                  <a:ext cx="2666303" cy="8198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122"/>
            <p:cNvSpPr txBox="1"/>
            <p:nvPr/>
          </p:nvSpPr>
          <p:spPr>
            <a:xfrm>
              <a:off x="2512929" y="1245591"/>
              <a:ext cx="4103562" cy="65875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function</a:t>
              </a:r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i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2310" y="1928974"/>
              <a:ext cx="2734276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095116" y="1928974"/>
              <a:ext cx="3246510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562629" y="3962400"/>
              <a:ext cx="4599484" cy="597968"/>
              <a:chOff x="4556409" y="3862266"/>
              <a:chExt cx="4599484" cy="597968"/>
            </a:xfrm>
          </p:grpSpPr>
          <p:sp>
            <p:nvSpPr>
              <p:cNvPr id="126" name="Freeform 12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883747" y="3134114"/>
              <a:ext cx="5451332" cy="870706"/>
              <a:chOff x="3219586" y="3350208"/>
              <a:chExt cx="5451332" cy="870706"/>
            </a:xfrm>
          </p:grpSpPr>
          <p:sp>
            <p:nvSpPr>
              <p:cNvPr id="129" name="Freeform 128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454413" y="1928974"/>
              <a:ext cx="2048618" cy="65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762000"/>
            <a:ext cx="263203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“squaring” function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1371600"/>
            <a:ext cx="12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5269468"/>
            <a:ext cx="13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1027" y="1893332"/>
            <a:ext cx="4408209" cy="527119"/>
            <a:chOff x="1510750" y="4732265"/>
            <a:chExt cx="4408209" cy="527119"/>
          </a:xfrm>
        </p:grpSpPr>
        <p:grpSp>
          <p:nvGrpSpPr>
            <p:cNvPr id="101" name="Group 100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15" name="Straight Arrow Connector 114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15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2" name="Group 101"/>
            <p:cNvGrpSpPr/>
            <p:nvPr/>
          </p:nvGrpSpPr>
          <p:grpSpPr>
            <a:xfrm>
              <a:off x="2760508" y="4817410"/>
              <a:ext cx="3106892" cy="440390"/>
              <a:chOff x="4855356" y="5303291"/>
              <a:chExt cx="3106892" cy="44039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567197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04393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424032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790874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17096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498660" y="5303291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855356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226470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1603512" y="4813852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99868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370982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43" name="Straight Arrow Connector 142"/>
          <p:cNvCxnSpPr/>
          <p:nvPr/>
        </p:nvCxnSpPr>
        <p:spPr>
          <a:xfrm>
            <a:off x="632441" y="1969001"/>
            <a:ext cx="4408209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631027" y="5797481"/>
            <a:ext cx="4408209" cy="527119"/>
            <a:chOff x="1510750" y="4732265"/>
            <a:chExt cx="4408209" cy="527119"/>
          </a:xfrm>
        </p:grpSpPr>
        <p:grpSp>
          <p:nvGrpSpPr>
            <p:cNvPr id="148" name="Group 147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62" name="Straight Arrow Connector 161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162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Group 148"/>
            <p:cNvGrpSpPr/>
            <p:nvPr/>
          </p:nvGrpSpPr>
          <p:grpSpPr>
            <a:xfrm>
              <a:off x="2760508" y="4817410"/>
              <a:ext cx="3106892" cy="440390"/>
              <a:chOff x="4855356" y="5303291"/>
              <a:chExt cx="3106892" cy="440390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567197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604393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6424032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6790874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717096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7498660" y="5303291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855356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5226470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1603512" y="4813852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999868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370982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75" name="Straight Arrow Connector 174"/>
          <p:cNvCxnSpPr/>
          <p:nvPr/>
        </p:nvCxnSpPr>
        <p:spPr>
          <a:xfrm>
            <a:off x="632441" y="5873150"/>
            <a:ext cx="4408209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4267200" y="3509665"/>
                <a:ext cx="1453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509665"/>
                <a:ext cx="145343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/>
              <p:cNvSpPr txBox="1"/>
              <p:nvPr/>
            </p:nvSpPr>
            <p:spPr>
              <a:xfrm>
                <a:off x="4330148" y="3890665"/>
                <a:ext cx="1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3" name="TextBox 2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48" y="3890665"/>
                <a:ext cx="136220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TextBox 223"/>
              <p:cNvSpPr txBox="1"/>
              <p:nvPr/>
            </p:nvSpPr>
            <p:spPr>
              <a:xfrm>
                <a:off x="4330148" y="4271665"/>
                <a:ext cx="1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4" name="TextBox 2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48" y="4271665"/>
                <a:ext cx="136220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TextBox 224"/>
              <p:cNvSpPr txBox="1"/>
              <p:nvPr/>
            </p:nvSpPr>
            <p:spPr>
              <a:xfrm>
                <a:off x="4330148" y="4637829"/>
                <a:ext cx="18849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5" name="TextBox 2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48" y="4637829"/>
                <a:ext cx="188494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Oval 139"/>
          <p:cNvSpPr/>
          <p:nvPr/>
        </p:nvSpPr>
        <p:spPr>
          <a:xfrm>
            <a:off x="2730519" y="1861686"/>
            <a:ext cx="224267" cy="22426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724066" y="5769029"/>
            <a:ext cx="224267" cy="2242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8" name="Freeform 237"/>
          <p:cNvSpPr/>
          <p:nvPr/>
        </p:nvSpPr>
        <p:spPr>
          <a:xfrm>
            <a:off x="2941983" y="2186608"/>
            <a:ext cx="508280" cy="3551582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280" h="3551582">
                <a:moveTo>
                  <a:pt x="79513" y="0"/>
                </a:moveTo>
                <a:cubicBezTo>
                  <a:pt x="324678" y="452782"/>
                  <a:pt x="543339" y="998330"/>
                  <a:pt x="503582" y="1775790"/>
                </a:cubicBezTo>
                <a:cubicBezTo>
                  <a:pt x="463825" y="2553250"/>
                  <a:pt x="0" y="3551582"/>
                  <a:pt x="0" y="3551582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116760" y="1858128"/>
            <a:ext cx="224267" cy="22426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110307" y="5769029"/>
            <a:ext cx="224267" cy="2242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6" name="Freeform 245"/>
          <p:cNvSpPr/>
          <p:nvPr/>
        </p:nvSpPr>
        <p:spPr>
          <a:xfrm>
            <a:off x="3328224" y="2186608"/>
            <a:ext cx="508280" cy="3551582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280" h="3551582">
                <a:moveTo>
                  <a:pt x="79513" y="0"/>
                </a:moveTo>
                <a:cubicBezTo>
                  <a:pt x="324678" y="452782"/>
                  <a:pt x="543339" y="998330"/>
                  <a:pt x="503582" y="1775790"/>
                </a:cubicBezTo>
                <a:cubicBezTo>
                  <a:pt x="463825" y="2553250"/>
                  <a:pt x="0" y="3551582"/>
                  <a:pt x="0" y="3551582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458004" y="1857148"/>
            <a:ext cx="224267" cy="22426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4230756" y="5782281"/>
            <a:ext cx="224267" cy="2242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0" name="Freeform 249"/>
          <p:cNvSpPr/>
          <p:nvPr/>
        </p:nvSpPr>
        <p:spPr>
          <a:xfrm>
            <a:off x="3748982" y="2199860"/>
            <a:ext cx="530460" cy="3522838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460" h="3522838">
                <a:moveTo>
                  <a:pt x="0" y="0"/>
                </a:moveTo>
                <a:cubicBezTo>
                  <a:pt x="510209" y="651565"/>
                  <a:pt x="464448" y="1124256"/>
                  <a:pt x="333917" y="1994731"/>
                </a:cubicBezTo>
                <a:cubicBezTo>
                  <a:pt x="203386" y="2865206"/>
                  <a:pt x="530460" y="3522838"/>
                  <a:pt x="530460" y="3522838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1974781" y="1858128"/>
            <a:ext cx="224267" cy="22426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4" name="Freeform 253"/>
          <p:cNvSpPr/>
          <p:nvPr/>
        </p:nvSpPr>
        <p:spPr>
          <a:xfrm>
            <a:off x="2265759" y="2186608"/>
            <a:ext cx="1882181" cy="3549342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1882181"/>
              <a:gd name="connsiteY0" fmla="*/ 0 h 3549342"/>
              <a:gd name="connsiteX1" fmla="*/ 333917 w 1882181"/>
              <a:gd name="connsiteY1" fmla="*/ 1994731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85709 w 1882181"/>
              <a:gd name="connsiteY1" fmla="*/ 2697097 h 3549342"/>
              <a:gd name="connsiteX2" fmla="*/ 1882181 w 1882181"/>
              <a:gd name="connsiteY2" fmla="*/ 3549342 h 3549342"/>
              <a:gd name="connsiteX0" fmla="*/ 0 w 1882181"/>
              <a:gd name="connsiteY0" fmla="*/ 0 h 3553182"/>
              <a:gd name="connsiteX1" fmla="*/ 585709 w 1882181"/>
              <a:gd name="connsiteY1" fmla="*/ 2697097 h 3553182"/>
              <a:gd name="connsiteX2" fmla="*/ 1882181 w 1882181"/>
              <a:gd name="connsiteY2" fmla="*/ 3549342 h 3553182"/>
              <a:gd name="connsiteX0" fmla="*/ 0 w 1882181"/>
              <a:gd name="connsiteY0" fmla="*/ 0 h 3549342"/>
              <a:gd name="connsiteX1" fmla="*/ 598961 w 1882181"/>
              <a:gd name="connsiteY1" fmla="*/ 25778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704978 w 1882181"/>
              <a:gd name="connsiteY1" fmla="*/ 257782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704978 w 1882181"/>
              <a:gd name="connsiteY1" fmla="*/ 257782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181" h="3549342">
                <a:moveTo>
                  <a:pt x="0" y="0"/>
                </a:moveTo>
                <a:cubicBezTo>
                  <a:pt x="1000539" y="1168399"/>
                  <a:pt x="192499" y="1920006"/>
                  <a:pt x="678474" y="2644086"/>
                </a:cubicBezTo>
                <a:cubicBezTo>
                  <a:pt x="1164449" y="3368166"/>
                  <a:pt x="1882181" y="3549342"/>
                  <a:pt x="1882181" y="3549342"/>
                </a:cubicBezTo>
              </a:path>
            </a:pathLst>
          </a:custGeom>
          <a:noFill/>
          <a:ln w="57150">
            <a:solidFill>
              <a:srgbClr val="FF3399"/>
            </a:solidFill>
            <a:headEnd type="none" w="med" len="med"/>
            <a:tailEnd type="triangle" w="med" len="med"/>
          </a:ln>
          <a:effectLst>
            <a:glow rad="127000">
              <a:schemeClr val="bg2">
                <a:alpha val="75000"/>
              </a:schemeClr>
            </a:glow>
            <a:outerShdw blurRad="2540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2" name="Group 241"/>
          <p:cNvGrpSpPr/>
          <p:nvPr/>
        </p:nvGrpSpPr>
        <p:grpSpPr>
          <a:xfrm>
            <a:off x="6381414" y="4661306"/>
            <a:ext cx="2381586" cy="714170"/>
            <a:chOff x="6301902" y="4788931"/>
            <a:chExt cx="2381586" cy="71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8315502" y="4788931"/>
                  <a:ext cx="367986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502" y="4788931"/>
                  <a:ext cx="367986" cy="369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1" name="Group 240"/>
            <p:cNvGrpSpPr/>
            <p:nvPr/>
          </p:nvGrpSpPr>
          <p:grpSpPr>
            <a:xfrm>
              <a:off x="6301902" y="4912581"/>
              <a:ext cx="2076786" cy="590520"/>
              <a:chOff x="6301902" y="4912581"/>
              <a:chExt cx="2076786" cy="590520"/>
            </a:xfrm>
          </p:grpSpPr>
          <p:cxnSp>
            <p:nvCxnSpPr>
              <p:cNvPr id="178" name="Straight Arrow Connector 177"/>
              <p:cNvCxnSpPr/>
              <p:nvPr/>
            </p:nvCxnSpPr>
            <p:spPr>
              <a:xfrm>
                <a:off x="6301902" y="4978486"/>
                <a:ext cx="2076786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194"/>
              <p:cNvGrpSpPr/>
              <p:nvPr/>
            </p:nvGrpSpPr>
            <p:grpSpPr>
              <a:xfrm>
                <a:off x="6381414" y="5133769"/>
                <a:ext cx="1870362" cy="369332"/>
                <a:chOff x="1978411" y="2975603"/>
                <a:chExt cx="1870362" cy="369332"/>
              </a:xfrm>
            </p:grpSpPr>
            <p:sp>
              <p:nvSpPr>
                <p:cNvPr id="190" name="TextBox 189"/>
                <p:cNvSpPr txBox="1"/>
                <p:nvPr/>
              </p:nvSpPr>
              <p:spPr>
                <a:xfrm>
                  <a:off x="2795033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91" name="TextBox 190"/>
                <p:cNvSpPr txBox="1"/>
                <p:nvPr/>
              </p:nvSpPr>
              <p:spPr>
                <a:xfrm>
                  <a:off x="3166993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3547087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1978411" y="2975603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2349525" y="2975603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cxnSp>
            <p:nvCxnSpPr>
              <p:cNvPr id="200" name="Straight Connector 199"/>
              <p:cNvCxnSpPr/>
              <p:nvPr/>
            </p:nvCxnSpPr>
            <p:spPr>
              <a:xfrm>
                <a:off x="6575424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6952050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081929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705302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1" name="Freeform 230"/>
          <p:cNvSpPr/>
          <p:nvPr/>
        </p:nvSpPr>
        <p:spPr>
          <a:xfrm>
            <a:off x="6560996" y="3116370"/>
            <a:ext cx="1613646" cy="1741394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6" h="1741394">
                <a:moveTo>
                  <a:pt x="0" y="13447"/>
                </a:moveTo>
                <a:cubicBezTo>
                  <a:pt x="116541" y="763120"/>
                  <a:pt x="537882" y="1736912"/>
                  <a:pt x="847164" y="1741394"/>
                </a:cubicBezTo>
                <a:cubicBezTo>
                  <a:pt x="1163169" y="1739153"/>
                  <a:pt x="1550893" y="668991"/>
                  <a:pt x="1613646" y="0"/>
                </a:cubicBez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0" name="Group 239"/>
          <p:cNvGrpSpPr/>
          <p:nvPr/>
        </p:nvGrpSpPr>
        <p:grpSpPr>
          <a:xfrm>
            <a:off x="7043659" y="2743200"/>
            <a:ext cx="692947" cy="2299107"/>
            <a:chOff x="6964147" y="2870825"/>
            <a:chExt cx="692947" cy="2299107"/>
          </a:xfrm>
        </p:grpSpPr>
        <p:cxnSp>
          <p:nvCxnSpPr>
            <p:cNvPr id="179" name="Straight Arrow Connector 178"/>
            <p:cNvCxnSpPr/>
            <p:nvPr/>
          </p:nvCxnSpPr>
          <p:spPr>
            <a:xfrm flipH="1" flipV="1">
              <a:off x="7301842" y="3243995"/>
              <a:ext cx="27125" cy="1925937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6964147" y="2870825"/>
                  <a:ext cx="692947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4147" y="2870825"/>
                  <a:ext cx="692947" cy="369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6" name="TextBox 195"/>
            <p:cNvSpPr txBox="1"/>
            <p:nvPr/>
          </p:nvSpPr>
          <p:spPr>
            <a:xfrm>
              <a:off x="6984857" y="44135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84857" y="403789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6984857" y="36622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984857" y="32865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 rot="16200000">
              <a:off x="6558789" y="4137897"/>
              <a:ext cx="1506505" cy="174702"/>
              <a:chOff x="6721080" y="4410055"/>
              <a:chExt cx="1506505" cy="174702"/>
            </a:xfrm>
          </p:grpSpPr>
          <p:cxnSp>
            <p:nvCxnSpPr>
              <p:cNvPr id="205" name="Straight Connector 204"/>
              <p:cNvCxnSpPr/>
              <p:nvPr/>
            </p:nvCxnSpPr>
            <p:spPr>
              <a:xfrm>
                <a:off x="6721080" y="4432357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097706" y="4432357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474332" y="4421209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8227585" y="4410055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850958" y="4417489"/>
                <a:ext cx="0" cy="1524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7" name="Oval 226"/>
          <p:cNvSpPr/>
          <p:nvPr/>
        </p:nvSpPr>
        <p:spPr>
          <a:xfrm>
            <a:off x="7293226" y="4754039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3399"/>
              </a:gs>
              <a:gs pos="50000">
                <a:srgbClr val="FF006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7659859" y="4363491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3399"/>
              </a:gs>
              <a:gs pos="50000">
                <a:srgbClr val="FF006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8025403" y="3245837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3399"/>
              </a:gs>
              <a:gs pos="50000">
                <a:srgbClr val="FF006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6501403" y="3249519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3399"/>
              </a:gs>
              <a:gs pos="50000">
                <a:srgbClr val="FF006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57200" y="2667000"/>
            <a:ext cx="11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4072568" y="3124200"/>
                <a:ext cx="1642432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568" y="3124200"/>
                <a:ext cx="1642432" cy="404983"/>
              </a:xfrm>
              <a:prstGeom prst="rect">
                <a:avLst/>
              </a:prstGeom>
              <a:blipFill rotWithShape="1">
                <a:blip r:embed="rId1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" name="Rectangle 254"/>
          <p:cNvSpPr/>
          <p:nvPr/>
        </p:nvSpPr>
        <p:spPr>
          <a:xfrm>
            <a:off x="0" y="718547"/>
            <a:ext cx="9296400" cy="5606053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990600" y="3392342"/>
                <a:ext cx="15925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392342"/>
                <a:ext cx="1592585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68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Box 145"/>
          <p:cNvSpPr txBox="1"/>
          <p:nvPr/>
        </p:nvSpPr>
        <p:spPr>
          <a:xfrm>
            <a:off x="838200" y="3112532"/>
            <a:ext cx="18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Association rule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500"/>
                            </p:stCondLst>
                            <p:childTnLst>
                              <p:par>
                                <p:cTn id="153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22" grpId="0"/>
      <p:bldP spid="223" grpId="0"/>
      <p:bldP spid="224" grpId="0"/>
      <p:bldP spid="225" grpId="0"/>
      <p:bldP spid="140" grpId="0" animBg="1"/>
      <p:bldP spid="144" grpId="0" animBg="1"/>
      <p:bldP spid="238" grpId="0" animBg="1"/>
      <p:bldP spid="244" grpId="0" animBg="1"/>
      <p:bldP spid="245" grpId="0" animBg="1"/>
      <p:bldP spid="246" grpId="0" animBg="1"/>
      <p:bldP spid="248" grpId="0" animBg="1"/>
      <p:bldP spid="249" grpId="0" animBg="1"/>
      <p:bldP spid="249" grpId="1" animBg="1"/>
      <p:bldP spid="249" grpId="2" animBg="1"/>
      <p:bldP spid="250" grpId="0" animBg="1"/>
      <p:bldP spid="252" grpId="0" animBg="1"/>
      <p:bldP spid="254" grpId="0" animBg="1"/>
      <p:bldP spid="231" grpId="0" animBg="1"/>
      <p:bldP spid="231" grpId="1" animBg="1"/>
      <p:bldP spid="227" grpId="0" animBg="1"/>
      <p:bldP spid="228" grpId="0" animBg="1"/>
      <p:bldP spid="229" grpId="0" animBg="1"/>
      <p:bldP spid="230" grpId="0" animBg="1"/>
      <p:bldP spid="30" grpId="0"/>
      <p:bldP spid="221" grpId="0"/>
      <p:bldP spid="255" grpId="0" animBg="1"/>
      <p:bldP spid="255" grpId="1" animBg="1"/>
      <p:bldP spid="145" grpId="0"/>
      <p:bldP spid="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2341521" y="2815859"/>
                <a:ext cx="480908" cy="182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521" y="2815859"/>
                <a:ext cx="480908" cy="182446"/>
              </a:xfrm>
              <a:prstGeom prst="rect">
                <a:avLst/>
              </a:prstGeom>
              <a:blipFill rotWithShape="1">
                <a:blip r:embed="rId3"/>
                <a:stretch>
                  <a:fillRect l="-41772" r="-32911" b="-1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/>
          <p:cNvSpPr/>
          <p:nvPr/>
        </p:nvSpPr>
        <p:spPr>
          <a:xfrm>
            <a:off x="433916" y="2024369"/>
            <a:ext cx="1740740" cy="948779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00FFFF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368685" y="2024369"/>
            <a:ext cx="1635390" cy="698390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1087006 w 2465231"/>
              <a:gd name="connsiteY2" fmla="*/ 871008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264 w 2531429"/>
              <a:gd name="connsiteY0" fmla="*/ 486694 h 1440851"/>
              <a:gd name="connsiteX1" fmla="*/ 583359 w 2531429"/>
              <a:gd name="connsiteY1" fmla="*/ 80474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334834"/>
              <a:gd name="connsiteX1" fmla="*/ 384576 w 2531429"/>
              <a:gd name="connsiteY1" fmla="*/ 1043287 h 1334834"/>
              <a:gd name="connsiteX2" fmla="*/ 994178 w 2531429"/>
              <a:gd name="connsiteY2" fmla="*/ 871008 h 1334834"/>
              <a:gd name="connsiteX3" fmla="*/ 1458003 w 2531429"/>
              <a:gd name="connsiteY3" fmla="*/ 1334834 h 1334834"/>
              <a:gd name="connsiteX4" fmla="*/ 1842316 w 2531429"/>
              <a:gd name="connsiteY4" fmla="*/ 1043286 h 1334834"/>
              <a:gd name="connsiteX5" fmla="*/ 2531429 w 2531429"/>
              <a:gd name="connsiteY5" fmla="*/ 844503 h 1334834"/>
              <a:gd name="connsiteX6" fmla="*/ 2306142 w 2531429"/>
              <a:gd name="connsiteY6" fmla="*/ 486694 h 1334834"/>
              <a:gd name="connsiteX7" fmla="*/ 1696542 w 2531429"/>
              <a:gd name="connsiteY7" fmla="*/ 367425 h 1334834"/>
              <a:gd name="connsiteX8" fmla="*/ 1418246 w 2531429"/>
              <a:gd name="connsiteY8" fmla="*/ 142138 h 1334834"/>
              <a:gd name="connsiteX9" fmla="*/ 967672 w 2531429"/>
              <a:gd name="connsiteY9" fmla="*/ 9616 h 1334834"/>
              <a:gd name="connsiteX10" fmla="*/ 477343 w 2531429"/>
              <a:gd name="connsiteY10" fmla="*/ 460189 h 1334834"/>
              <a:gd name="connsiteX11" fmla="*/ 264 w 2531429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306142 w 2610942"/>
              <a:gd name="connsiteY7" fmla="*/ 486694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147116 w 2610942"/>
              <a:gd name="connsiteY7" fmla="*/ 632468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344569 h 1192709"/>
              <a:gd name="connsiteX1" fmla="*/ 384576 w 2610942"/>
              <a:gd name="connsiteY1" fmla="*/ 901162 h 1192709"/>
              <a:gd name="connsiteX2" fmla="*/ 994178 w 2610942"/>
              <a:gd name="connsiteY2" fmla="*/ 728883 h 1192709"/>
              <a:gd name="connsiteX3" fmla="*/ 1458003 w 2610942"/>
              <a:gd name="connsiteY3" fmla="*/ 1192709 h 1192709"/>
              <a:gd name="connsiteX4" fmla="*/ 1842316 w 2610942"/>
              <a:gd name="connsiteY4" fmla="*/ 901161 h 1192709"/>
              <a:gd name="connsiteX5" fmla="*/ 2044084 w 2610942"/>
              <a:gd name="connsiteY5" fmla="*/ 994249 h 1192709"/>
              <a:gd name="connsiteX6" fmla="*/ 2610942 w 2610942"/>
              <a:gd name="connsiteY6" fmla="*/ 1126448 h 1192709"/>
              <a:gd name="connsiteX7" fmla="*/ 2147116 w 2610942"/>
              <a:gd name="connsiteY7" fmla="*/ 490343 h 1192709"/>
              <a:gd name="connsiteX8" fmla="*/ 1696542 w 2610942"/>
              <a:gd name="connsiteY8" fmla="*/ 225300 h 1192709"/>
              <a:gd name="connsiteX9" fmla="*/ 1418246 w 2610942"/>
              <a:gd name="connsiteY9" fmla="*/ 13 h 1192709"/>
              <a:gd name="connsiteX10" fmla="*/ 1060437 w 2610942"/>
              <a:gd name="connsiteY10" fmla="*/ 331317 h 1192709"/>
              <a:gd name="connsiteX11" fmla="*/ 477343 w 2610942"/>
              <a:gd name="connsiteY11" fmla="*/ 318064 h 1192709"/>
              <a:gd name="connsiteX12" fmla="*/ 264 w 2610942"/>
              <a:gd name="connsiteY12" fmla="*/ 344569 h 1192709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484 w 2611162"/>
              <a:gd name="connsiteY0" fmla="*/ 344568 h 1192708"/>
              <a:gd name="connsiteX1" fmla="*/ 384796 w 2611162"/>
              <a:gd name="connsiteY1" fmla="*/ 901161 h 1192708"/>
              <a:gd name="connsiteX2" fmla="*/ 994398 w 2611162"/>
              <a:gd name="connsiteY2" fmla="*/ 728882 h 1192708"/>
              <a:gd name="connsiteX3" fmla="*/ 1458223 w 2611162"/>
              <a:gd name="connsiteY3" fmla="*/ 1192708 h 1192708"/>
              <a:gd name="connsiteX4" fmla="*/ 1842536 w 2611162"/>
              <a:gd name="connsiteY4" fmla="*/ 901160 h 1192708"/>
              <a:gd name="connsiteX5" fmla="*/ 2044304 w 2611162"/>
              <a:gd name="connsiteY5" fmla="*/ 994248 h 1192708"/>
              <a:gd name="connsiteX6" fmla="*/ 2611162 w 2611162"/>
              <a:gd name="connsiteY6" fmla="*/ 1126447 h 1192708"/>
              <a:gd name="connsiteX7" fmla="*/ 2147336 w 2611162"/>
              <a:gd name="connsiteY7" fmla="*/ 490342 h 1192708"/>
              <a:gd name="connsiteX8" fmla="*/ 1696762 w 2611162"/>
              <a:gd name="connsiteY8" fmla="*/ 225299 h 1192708"/>
              <a:gd name="connsiteX9" fmla="*/ 1418466 w 2611162"/>
              <a:gd name="connsiteY9" fmla="*/ 12 h 1192708"/>
              <a:gd name="connsiteX10" fmla="*/ 1060657 w 2611162"/>
              <a:gd name="connsiteY10" fmla="*/ 331316 h 1192708"/>
              <a:gd name="connsiteX11" fmla="*/ 424554 w 2611162"/>
              <a:gd name="connsiteY11" fmla="*/ 106028 h 1192708"/>
              <a:gd name="connsiteX12" fmla="*/ 484 w 2611162"/>
              <a:gd name="connsiteY12" fmla="*/ 344568 h 1192708"/>
              <a:gd name="connsiteX0" fmla="*/ 484 w 2611162"/>
              <a:gd name="connsiteY0" fmla="*/ 345613 h 1193753"/>
              <a:gd name="connsiteX1" fmla="*/ 384796 w 2611162"/>
              <a:gd name="connsiteY1" fmla="*/ 902206 h 1193753"/>
              <a:gd name="connsiteX2" fmla="*/ 994398 w 2611162"/>
              <a:gd name="connsiteY2" fmla="*/ 729927 h 1193753"/>
              <a:gd name="connsiteX3" fmla="*/ 1458223 w 2611162"/>
              <a:gd name="connsiteY3" fmla="*/ 1193753 h 1193753"/>
              <a:gd name="connsiteX4" fmla="*/ 1842536 w 2611162"/>
              <a:gd name="connsiteY4" fmla="*/ 902205 h 1193753"/>
              <a:gd name="connsiteX5" fmla="*/ 2044304 w 2611162"/>
              <a:gd name="connsiteY5" fmla="*/ 995293 h 1193753"/>
              <a:gd name="connsiteX6" fmla="*/ 2611162 w 2611162"/>
              <a:gd name="connsiteY6" fmla="*/ 1127492 h 1193753"/>
              <a:gd name="connsiteX7" fmla="*/ 2147336 w 2611162"/>
              <a:gd name="connsiteY7" fmla="*/ 491387 h 1193753"/>
              <a:gd name="connsiteX8" fmla="*/ 1696762 w 2611162"/>
              <a:gd name="connsiteY8" fmla="*/ 226344 h 1193753"/>
              <a:gd name="connsiteX9" fmla="*/ 1418466 w 2611162"/>
              <a:gd name="connsiteY9" fmla="*/ 1057 h 1193753"/>
              <a:gd name="connsiteX10" fmla="*/ 997383 w 2611162"/>
              <a:gd name="connsiteY10" fmla="*/ 186909 h 1193753"/>
              <a:gd name="connsiteX11" fmla="*/ 1060657 w 2611162"/>
              <a:gd name="connsiteY11" fmla="*/ 332361 h 1193753"/>
              <a:gd name="connsiteX12" fmla="*/ 424554 w 2611162"/>
              <a:gd name="connsiteY12" fmla="*/ 107073 h 1193753"/>
              <a:gd name="connsiteX13" fmla="*/ 484 w 2611162"/>
              <a:gd name="connsiteY13" fmla="*/ 345613 h 1193753"/>
              <a:gd name="connsiteX0" fmla="*/ 330 w 2611008"/>
              <a:gd name="connsiteY0" fmla="*/ 345613 h 1193753"/>
              <a:gd name="connsiteX1" fmla="*/ 384642 w 2611008"/>
              <a:gd name="connsiteY1" fmla="*/ 902206 h 1193753"/>
              <a:gd name="connsiteX2" fmla="*/ 994244 w 2611008"/>
              <a:gd name="connsiteY2" fmla="*/ 729927 h 1193753"/>
              <a:gd name="connsiteX3" fmla="*/ 1458069 w 2611008"/>
              <a:gd name="connsiteY3" fmla="*/ 1193753 h 1193753"/>
              <a:gd name="connsiteX4" fmla="*/ 1842382 w 2611008"/>
              <a:gd name="connsiteY4" fmla="*/ 902205 h 1193753"/>
              <a:gd name="connsiteX5" fmla="*/ 2044150 w 2611008"/>
              <a:gd name="connsiteY5" fmla="*/ 995293 h 1193753"/>
              <a:gd name="connsiteX6" fmla="*/ 2611008 w 2611008"/>
              <a:gd name="connsiteY6" fmla="*/ 1127492 h 1193753"/>
              <a:gd name="connsiteX7" fmla="*/ 2147182 w 2611008"/>
              <a:gd name="connsiteY7" fmla="*/ 491387 h 1193753"/>
              <a:gd name="connsiteX8" fmla="*/ 1696608 w 2611008"/>
              <a:gd name="connsiteY8" fmla="*/ 226344 h 1193753"/>
              <a:gd name="connsiteX9" fmla="*/ 1418312 w 2611008"/>
              <a:gd name="connsiteY9" fmla="*/ 1057 h 1193753"/>
              <a:gd name="connsiteX10" fmla="*/ 997229 w 2611008"/>
              <a:gd name="connsiteY10" fmla="*/ 186909 h 1193753"/>
              <a:gd name="connsiteX11" fmla="*/ 424400 w 2611008"/>
              <a:gd name="connsiteY11" fmla="*/ 107073 h 1193753"/>
              <a:gd name="connsiteX12" fmla="*/ 330 w 2611008"/>
              <a:gd name="connsiteY12" fmla="*/ 345613 h 1193753"/>
              <a:gd name="connsiteX0" fmla="*/ 330 w 2611008"/>
              <a:gd name="connsiteY0" fmla="*/ 350206 h 1198346"/>
              <a:gd name="connsiteX1" fmla="*/ 384642 w 2611008"/>
              <a:gd name="connsiteY1" fmla="*/ 906799 h 1198346"/>
              <a:gd name="connsiteX2" fmla="*/ 994244 w 2611008"/>
              <a:gd name="connsiteY2" fmla="*/ 734520 h 1198346"/>
              <a:gd name="connsiteX3" fmla="*/ 1458069 w 2611008"/>
              <a:gd name="connsiteY3" fmla="*/ 1198346 h 1198346"/>
              <a:gd name="connsiteX4" fmla="*/ 1842382 w 2611008"/>
              <a:gd name="connsiteY4" fmla="*/ 906798 h 1198346"/>
              <a:gd name="connsiteX5" fmla="*/ 2044150 w 2611008"/>
              <a:gd name="connsiteY5" fmla="*/ 999886 h 1198346"/>
              <a:gd name="connsiteX6" fmla="*/ 2611008 w 2611008"/>
              <a:gd name="connsiteY6" fmla="*/ 1132085 h 1198346"/>
              <a:gd name="connsiteX7" fmla="*/ 2147182 w 2611008"/>
              <a:gd name="connsiteY7" fmla="*/ 495980 h 1198346"/>
              <a:gd name="connsiteX8" fmla="*/ 1961651 w 2611008"/>
              <a:gd name="connsiteY8" fmla="*/ 85163 h 1198346"/>
              <a:gd name="connsiteX9" fmla="*/ 1418312 w 2611008"/>
              <a:gd name="connsiteY9" fmla="*/ 5650 h 1198346"/>
              <a:gd name="connsiteX10" fmla="*/ 997229 w 2611008"/>
              <a:gd name="connsiteY10" fmla="*/ 191502 h 1198346"/>
              <a:gd name="connsiteX11" fmla="*/ 424400 w 2611008"/>
              <a:gd name="connsiteY11" fmla="*/ 111666 h 1198346"/>
              <a:gd name="connsiteX12" fmla="*/ 330 w 2611008"/>
              <a:gd name="connsiteY12" fmla="*/ 350206 h 1198346"/>
              <a:gd name="connsiteX0" fmla="*/ 330 w 2611008"/>
              <a:gd name="connsiteY0" fmla="*/ 351811 h 1199951"/>
              <a:gd name="connsiteX1" fmla="*/ 384642 w 2611008"/>
              <a:gd name="connsiteY1" fmla="*/ 908404 h 1199951"/>
              <a:gd name="connsiteX2" fmla="*/ 994244 w 2611008"/>
              <a:gd name="connsiteY2" fmla="*/ 736125 h 1199951"/>
              <a:gd name="connsiteX3" fmla="*/ 1458069 w 2611008"/>
              <a:gd name="connsiteY3" fmla="*/ 1199951 h 1199951"/>
              <a:gd name="connsiteX4" fmla="*/ 1842382 w 2611008"/>
              <a:gd name="connsiteY4" fmla="*/ 908403 h 1199951"/>
              <a:gd name="connsiteX5" fmla="*/ 2044150 w 2611008"/>
              <a:gd name="connsiteY5" fmla="*/ 1001491 h 1199951"/>
              <a:gd name="connsiteX6" fmla="*/ 2611008 w 2611008"/>
              <a:gd name="connsiteY6" fmla="*/ 1133690 h 1199951"/>
              <a:gd name="connsiteX7" fmla="*/ 2094173 w 2611008"/>
              <a:gd name="connsiteY7" fmla="*/ 563846 h 1199951"/>
              <a:gd name="connsiteX8" fmla="*/ 1961651 w 2611008"/>
              <a:gd name="connsiteY8" fmla="*/ 86768 h 1199951"/>
              <a:gd name="connsiteX9" fmla="*/ 1418312 w 2611008"/>
              <a:gd name="connsiteY9" fmla="*/ 7255 h 1199951"/>
              <a:gd name="connsiteX10" fmla="*/ 997229 w 2611008"/>
              <a:gd name="connsiteY10" fmla="*/ 193107 h 1199951"/>
              <a:gd name="connsiteX11" fmla="*/ 424400 w 2611008"/>
              <a:gd name="connsiteY11" fmla="*/ 113271 h 1199951"/>
              <a:gd name="connsiteX12" fmla="*/ 330 w 2611008"/>
              <a:gd name="connsiteY12" fmla="*/ 351811 h 1199951"/>
              <a:gd name="connsiteX0" fmla="*/ 330 w 2644179"/>
              <a:gd name="connsiteY0" fmla="*/ 351811 h 1199951"/>
              <a:gd name="connsiteX1" fmla="*/ 384642 w 2644179"/>
              <a:gd name="connsiteY1" fmla="*/ 908404 h 1199951"/>
              <a:gd name="connsiteX2" fmla="*/ 994244 w 2644179"/>
              <a:gd name="connsiteY2" fmla="*/ 736125 h 1199951"/>
              <a:gd name="connsiteX3" fmla="*/ 1458069 w 2644179"/>
              <a:gd name="connsiteY3" fmla="*/ 1199951 h 1199951"/>
              <a:gd name="connsiteX4" fmla="*/ 1842382 w 2644179"/>
              <a:gd name="connsiteY4" fmla="*/ 908403 h 1199951"/>
              <a:gd name="connsiteX5" fmla="*/ 2044150 w 2644179"/>
              <a:gd name="connsiteY5" fmla="*/ 1001491 h 1199951"/>
              <a:gd name="connsiteX6" fmla="*/ 2611008 w 2644179"/>
              <a:gd name="connsiteY6" fmla="*/ 1133690 h 1199951"/>
              <a:gd name="connsiteX7" fmla="*/ 2547734 w 2644179"/>
              <a:gd name="connsiteY7" fmla="*/ 749701 h 1199951"/>
              <a:gd name="connsiteX8" fmla="*/ 2094173 w 2644179"/>
              <a:gd name="connsiteY8" fmla="*/ 563846 h 1199951"/>
              <a:gd name="connsiteX9" fmla="*/ 1961651 w 2644179"/>
              <a:gd name="connsiteY9" fmla="*/ 86768 h 1199951"/>
              <a:gd name="connsiteX10" fmla="*/ 1418312 w 2644179"/>
              <a:gd name="connsiteY10" fmla="*/ 7255 h 1199951"/>
              <a:gd name="connsiteX11" fmla="*/ 997229 w 2644179"/>
              <a:gd name="connsiteY11" fmla="*/ 193107 h 1199951"/>
              <a:gd name="connsiteX12" fmla="*/ 424400 w 2644179"/>
              <a:gd name="connsiteY12" fmla="*/ 113271 h 1199951"/>
              <a:gd name="connsiteX13" fmla="*/ 330 w 2644179"/>
              <a:gd name="connsiteY13" fmla="*/ 351811 h 1199951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49801 h 1133157"/>
              <a:gd name="connsiteX1" fmla="*/ 384642 w 2644179"/>
              <a:gd name="connsiteY1" fmla="*/ 906394 h 1133157"/>
              <a:gd name="connsiteX2" fmla="*/ 994244 w 2644179"/>
              <a:gd name="connsiteY2" fmla="*/ 734115 h 1133157"/>
              <a:gd name="connsiteX3" fmla="*/ 1391808 w 2644179"/>
              <a:gd name="connsiteY3" fmla="*/ 1118427 h 1133157"/>
              <a:gd name="connsiteX4" fmla="*/ 1842382 w 2644179"/>
              <a:gd name="connsiteY4" fmla="*/ 906393 h 1133157"/>
              <a:gd name="connsiteX5" fmla="*/ 2044150 w 2644179"/>
              <a:gd name="connsiteY5" fmla="*/ 999481 h 1133157"/>
              <a:gd name="connsiteX6" fmla="*/ 2611008 w 2644179"/>
              <a:gd name="connsiteY6" fmla="*/ 1131680 h 1133157"/>
              <a:gd name="connsiteX7" fmla="*/ 2547734 w 2644179"/>
              <a:gd name="connsiteY7" fmla="*/ 747691 h 1133157"/>
              <a:gd name="connsiteX8" fmla="*/ 2094173 w 2644179"/>
              <a:gd name="connsiteY8" fmla="*/ 561836 h 1133157"/>
              <a:gd name="connsiteX9" fmla="*/ 1842381 w 2644179"/>
              <a:gd name="connsiteY9" fmla="*/ 98010 h 1133157"/>
              <a:gd name="connsiteX10" fmla="*/ 1418312 w 2644179"/>
              <a:gd name="connsiteY10" fmla="*/ 5245 h 1133157"/>
              <a:gd name="connsiteX11" fmla="*/ 997229 w 2644179"/>
              <a:gd name="connsiteY11" fmla="*/ 191097 h 1133157"/>
              <a:gd name="connsiteX12" fmla="*/ 424400 w 2644179"/>
              <a:gd name="connsiteY12" fmla="*/ 111261 h 1133157"/>
              <a:gd name="connsiteX13" fmla="*/ 330 w 2644179"/>
              <a:gd name="connsiteY13" fmla="*/ 349801 h 1133157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2292 w 2646141"/>
              <a:gd name="connsiteY0" fmla="*/ 349801 h 1142685"/>
              <a:gd name="connsiteX1" fmla="*/ 386604 w 2646141"/>
              <a:gd name="connsiteY1" fmla="*/ 906394 h 1142685"/>
              <a:gd name="connsiteX2" fmla="*/ 996206 w 2646141"/>
              <a:gd name="connsiteY2" fmla="*/ 734115 h 1142685"/>
              <a:gd name="connsiteX3" fmla="*/ 1393770 w 2646141"/>
              <a:gd name="connsiteY3" fmla="*/ 1118427 h 1142685"/>
              <a:gd name="connsiteX4" fmla="*/ 1844344 w 2646141"/>
              <a:gd name="connsiteY4" fmla="*/ 906393 h 1142685"/>
              <a:gd name="connsiteX5" fmla="*/ 2046112 w 2646141"/>
              <a:gd name="connsiteY5" fmla="*/ 999481 h 1142685"/>
              <a:gd name="connsiteX6" fmla="*/ 2612970 w 2646141"/>
              <a:gd name="connsiteY6" fmla="*/ 1131680 h 1142685"/>
              <a:gd name="connsiteX7" fmla="*/ 2549696 w 2646141"/>
              <a:gd name="connsiteY7" fmla="*/ 747691 h 1142685"/>
              <a:gd name="connsiteX8" fmla="*/ 2096135 w 2646141"/>
              <a:gd name="connsiteY8" fmla="*/ 561836 h 1142685"/>
              <a:gd name="connsiteX9" fmla="*/ 1844343 w 2646141"/>
              <a:gd name="connsiteY9" fmla="*/ 98010 h 1142685"/>
              <a:gd name="connsiteX10" fmla="*/ 1420274 w 2646141"/>
              <a:gd name="connsiteY10" fmla="*/ 5245 h 1142685"/>
              <a:gd name="connsiteX11" fmla="*/ 999191 w 2646141"/>
              <a:gd name="connsiteY11" fmla="*/ 191097 h 1142685"/>
              <a:gd name="connsiteX12" fmla="*/ 426362 w 2646141"/>
              <a:gd name="connsiteY12" fmla="*/ 111261 h 1142685"/>
              <a:gd name="connsiteX13" fmla="*/ 2292 w 2646141"/>
              <a:gd name="connsiteY13" fmla="*/ 349801 h 1142685"/>
              <a:gd name="connsiteX0" fmla="*/ 2292 w 2646141"/>
              <a:gd name="connsiteY0" fmla="*/ 349801 h 1132830"/>
              <a:gd name="connsiteX1" fmla="*/ 386604 w 2646141"/>
              <a:gd name="connsiteY1" fmla="*/ 906394 h 1132830"/>
              <a:gd name="connsiteX2" fmla="*/ 996206 w 2646141"/>
              <a:gd name="connsiteY2" fmla="*/ 734115 h 1132830"/>
              <a:gd name="connsiteX3" fmla="*/ 1393770 w 2646141"/>
              <a:gd name="connsiteY3" fmla="*/ 1118427 h 1132830"/>
              <a:gd name="connsiteX4" fmla="*/ 2046112 w 2646141"/>
              <a:gd name="connsiteY4" fmla="*/ 999481 h 1132830"/>
              <a:gd name="connsiteX5" fmla="*/ 2612970 w 2646141"/>
              <a:gd name="connsiteY5" fmla="*/ 1131680 h 1132830"/>
              <a:gd name="connsiteX6" fmla="*/ 2549696 w 2646141"/>
              <a:gd name="connsiteY6" fmla="*/ 747691 h 1132830"/>
              <a:gd name="connsiteX7" fmla="*/ 2096135 w 2646141"/>
              <a:gd name="connsiteY7" fmla="*/ 561836 h 1132830"/>
              <a:gd name="connsiteX8" fmla="*/ 1844343 w 2646141"/>
              <a:gd name="connsiteY8" fmla="*/ 98010 h 1132830"/>
              <a:gd name="connsiteX9" fmla="*/ 1420274 w 2646141"/>
              <a:gd name="connsiteY9" fmla="*/ 5245 h 1132830"/>
              <a:gd name="connsiteX10" fmla="*/ 999191 w 2646141"/>
              <a:gd name="connsiteY10" fmla="*/ 191097 h 1132830"/>
              <a:gd name="connsiteX11" fmla="*/ 426362 w 2646141"/>
              <a:gd name="connsiteY11" fmla="*/ 111261 h 1132830"/>
              <a:gd name="connsiteX12" fmla="*/ 2292 w 2646141"/>
              <a:gd name="connsiteY12" fmla="*/ 349801 h 1132830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61587"/>
              <a:gd name="connsiteY0" fmla="*/ 349801 h 1129268"/>
              <a:gd name="connsiteX1" fmla="*/ 386604 w 2561587"/>
              <a:gd name="connsiteY1" fmla="*/ 906394 h 1129268"/>
              <a:gd name="connsiteX2" fmla="*/ 996206 w 2561587"/>
              <a:gd name="connsiteY2" fmla="*/ 734115 h 1129268"/>
              <a:gd name="connsiteX3" fmla="*/ 1393770 w 2561587"/>
              <a:gd name="connsiteY3" fmla="*/ 1118427 h 1129268"/>
              <a:gd name="connsiteX4" fmla="*/ 2046112 w 2561587"/>
              <a:gd name="connsiteY4" fmla="*/ 999481 h 1129268"/>
              <a:gd name="connsiteX5" fmla="*/ 2549696 w 2561587"/>
              <a:gd name="connsiteY5" fmla="*/ 747691 h 1129268"/>
              <a:gd name="connsiteX6" fmla="*/ 2096135 w 2561587"/>
              <a:gd name="connsiteY6" fmla="*/ 561836 h 1129268"/>
              <a:gd name="connsiteX7" fmla="*/ 1844343 w 2561587"/>
              <a:gd name="connsiteY7" fmla="*/ 98010 h 1129268"/>
              <a:gd name="connsiteX8" fmla="*/ 1420274 w 2561587"/>
              <a:gd name="connsiteY8" fmla="*/ 5245 h 1129268"/>
              <a:gd name="connsiteX9" fmla="*/ 999191 w 2561587"/>
              <a:gd name="connsiteY9" fmla="*/ 191097 h 1129268"/>
              <a:gd name="connsiteX10" fmla="*/ 426362 w 2561587"/>
              <a:gd name="connsiteY10" fmla="*/ 111261 h 1129268"/>
              <a:gd name="connsiteX11" fmla="*/ 2292 w 2561587"/>
              <a:gd name="connsiteY11" fmla="*/ 349801 h 1129268"/>
              <a:gd name="connsiteX0" fmla="*/ 2292 w 2551717"/>
              <a:gd name="connsiteY0" fmla="*/ 349801 h 1129268"/>
              <a:gd name="connsiteX1" fmla="*/ 386604 w 2551717"/>
              <a:gd name="connsiteY1" fmla="*/ 906394 h 1129268"/>
              <a:gd name="connsiteX2" fmla="*/ 996206 w 2551717"/>
              <a:gd name="connsiteY2" fmla="*/ 734115 h 1129268"/>
              <a:gd name="connsiteX3" fmla="*/ 1393770 w 2551717"/>
              <a:gd name="connsiteY3" fmla="*/ 1118427 h 1129268"/>
              <a:gd name="connsiteX4" fmla="*/ 2046112 w 2551717"/>
              <a:gd name="connsiteY4" fmla="*/ 999481 h 1129268"/>
              <a:gd name="connsiteX5" fmla="*/ 2549696 w 2551717"/>
              <a:gd name="connsiteY5" fmla="*/ 747691 h 1129268"/>
              <a:gd name="connsiteX6" fmla="*/ 2096135 w 2551717"/>
              <a:gd name="connsiteY6" fmla="*/ 561836 h 1129268"/>
              <a:gd name="connsiteX7" fmla="*/ 1844343 w 2551717"/>
              <a:gd name="connsiteY7" fmla="*/ 98010 h 1129268"/>
              <a:gd name="connsiteX8" fmla="*/ 1420274 w 2551717"/>
              <a:gd name="connsiteY8" fmla="*/ 5245 h 1129268"/>
              <a:gd name="connsiteX9" fmla="*/ 999191 w 2551717"/>
              <a:gd name="connsiteY9" fmla="*/ 191097 h 1129268"/>
              <a:gd name="connsiteX10" fmla="*/ 426362 w 2551717"/>
              <a:gd name="connsiteY10" fmla="*/ 111261 h 1129268"/>
              <a:gd name="connsiteX11" fmla="*/ 2292 w 2551717"/>
              <a:gd name="connsiteY11" fmla="*/ 349801 h 112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717" h="1129268">
                <a:moveTo>
                  <a:pt x="2292" y="349801"/>
                </a:moveTo>
                <a:cubicBezTo>
                  <a:pt x="-26422" y="583923"/>
                  <a:pt x="220952" y="842342"/>
                  <a:pt x="386604" y="906394"/>
                </a:cubicBezTo>
                <a:cubicBezTo>
                  <a:pt x="552256" y="970446"/>
                  <a:pt x="828345" y="698776"/>
                  <a:pt x="996206" y="734115"/>
                </a:cubicBezTo>
                <a:cubicBezTo>
                  <a:pt x="1164067" y="769454"/>
                  <a:pt x="1218786" y="1074199"/>
                  <a:pt x="1393770" y="1118427"/>
                </a:cubicBezTo>
                <a:cubicBezTo>
                  <a:pt x="1568754" y="1162655"/>
                  <a:pt x="1853458" y="1061270"/>
                  <a:pt x="2046112" y="999481"/>
                </a:cubicBezTo>
                <a:cubicBezTo>
                  <a:pt x="2238766" y="937692"/>
                  <a:pt x="2581116" y="953154"/>
                  <a:pt x="2549696" y="747691"/>
                </a:cubicBezTo>
                <a:cubicBezTo>
                  <a:pt x="2518276" y="542228"/>
                  <a:pt x="2213694" y="670116"/>
                  <a:pt x="2096135" y="561836"/>
                </a:cubicBezTo>
                <a:cubicBezTo>
                  <a:pt x="1978576" y="453556"/>
                  <a:pt x="1956987" y="190775"/>
                  <a:pt x="1844343" y="98010"/>
                </a:cubicBezTo>
                <a:cubicBezTo>
                  <a:pt x="1731700" y="5245"/>
                  <a:pt x="1519168" y="-10270"/>
                  <a:pt x="1420274" y="5245"/>
                </a:cubicBezTo>
                <a:cubicBezTo>
                  <a:pt x="1321381" y="20760"/>
                  <a:pt x="1164843" y="173428"/>
                  <a:pt x="999191" y="191097"/>
                </a:cubicBezTo>
                <a:cubicBezTo>
                  <a:pt x="833539" y="208766"/>
                  <a:pt x="592512" y="84810"/>
                  <a:pt x="426362" y="111261"/>
                </a:cubicBezTo>
                <a:cubicBezTo>
                  <a:pt x="260212" y="137712"/>
                  <a:pt x="31006" y="115679"/>
                  <a:pt x="2292" y="349801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21318375">
            <a:off x="1404108" y="2069936"/>
            <a:ext cx="1525161" cy="257658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556" h="853247">
                <a:moveTo>
                  <a:pt x="0" y="853247"/>
                </a:moveTo>
                <a:cubicBezTo>
                  <a:pt x="339035" y="367334"/>
                  <a:pt x="998331" y="42656"/>
                  <a:pt x="1563757" y="5108"/>
                </a:cubicBezTo>
                <a:cubicBezTo>
                  <a:pt x="2129183" y="-32440"/>
                  <a:pt x="2795104" y="133212"/>
                  <a:pt x="3392556" y="627960"/>
                </a:cubicBezTo>
              </a:path>
            </a:pathLst>
          </a:custGeom>
          <a:noFill/>
          <a:ln w="28575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45549" y="2389564"/>
            <a:ext cx="77922" cy="77922"/>
          </a:xfrm>
          <a:prstGeom prst="ellipse">
            <a:avLst/>
          </a:prstGeom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2945863" y="2190746"/>
            <a:ext cx="77922" cy="77922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31262" y="2925067"/>
                <a:ext cx="139082" cy="16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62" y="2925067"/>
                <a:ext cx="139082" cy="166386"/>
              </a:xfrm>
              <a:prstGeom prst="rect">
                <a:avLst/>
              </a:prstGeom>
              <a:blipFill rotWithShape="1">
                <a:blip r:embed="rId4"/>
                <a:stretch>
                  <a:fillRect l="-56522" r="-17391" b="-9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153610" y="2663574"/>
                <a:ext cx="12011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610" y="2663574"/>
                <a:ext cx="120118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1291684" y="1371600"/>
            <a:ext cx="1848674" cy="296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79467"/>
            <a:ext cx="1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905476" y="1679467"/>
            <a:ext cx="146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14074" y="2595535"/>
            <a:ext cx="2072089" cy="269387"/>
            <a:chOff x="4556409" y="3862266"/>
            <a:chExt cx="4599484" cy="597968"/>
          </a:xfrm>
        </p:grpSpPr>
        <p:sp>
          <p:nvSpPr>
            <p:cNvPr id="126" name="Freeform 125"/>
            <p:cNvSpPr/>
            <p:nvPr/>
          </p:nvSpPr>
          <p:spPr>
            <a:xfrm rot="20765372" flipV="1">
              <a:off x="4772575" y="3874510"/>
              <a:ext cx="4138548" cy="475849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4556409" y="428726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982927" y="3862266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08235" y="2222388"/>
            <a:ext cx="2455851" cy="392257"/>
            <a:chOff x="3219586" y="3350208"/>
            <a:chExt cx="5451332" cy="870706"/>
          </a:xfrm>
        </p:grpSpPr>
        <p:sp>
          <p:nvSpPr>
            <p:cNvPr id="129" name="Freeform 128"/>
            <p:cNvSpPr/>
            <p:nvPr/>
          </p:nvSpPr>
          <p:spPr>
            <a:xfrm rot="20765372" flipV="1">
              <a:off x="3472132" y="3350208"/>
              <a:ext cx="4891725" cy="870706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219586" y="377692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497952" y="3597143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15827" y="1679467"/>
            <a:ext cx="922912" cy="29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6729730" y="2758146"/>
                <a:ext cx="48090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C66FF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730" y="2758146"/>
                <a:ext cx="480908" cy="404983"/>
              </a:xfrm>
              <a:prstGeom prst="rect">
                <a:avLst/>
              </a:prstGeom>
              <a:blipFill rotWithShape="1">
                <a:blip r:embed="rId6"/>
                <a:stretch>
                  <a:fillRect l="-44304" r="-34177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Freeform 181"/>
          <p:cNvSpPr/>
          <p:nvPr/>
        </p:nvSpPr>
        <p:spPr>
          <a:xfrm>
            <a:off x="6879330" y="1890130"/>
            <a:ext cx="1740741" cy="948779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5000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5108772" y="2047043"/>
            <a:ext cx="1635391" cy="698390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1087006 w 2465231"/>
              <a:gd name="connsiteY2" fmla="*/ 871008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264 w 2531429"/>
              <a:gd name="connsiteY0" fmla="*/ 486694 h 1440851"/>
              <a:gd name="connsiteX1" fmla="*/ 583359 w 2531429"/>
              <a:gd name="connsiteY1" fmla="*/ 80474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1153204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440851"/>
              <a:gd name="connsiteX1" fmla="*/ 384576 w 2531429"/>
              <a:gd name="connsiteY1" fmla="*/ 1043287 h 1440851"/>
              <a:gd name="connsiteX2" fmla="*/ 994178 w 2531429"/>
              <a:gd name="connsiteY2" fmla="*/ 871008 h 1440851"/>
              <a:gd name="connsiteX3" fmla="*/ 1418246 w 2531429"/>
              <a:gd name="connsiteY3" fmla="*/ 1440851 h 1440851"/>
              <a:gd name="connsiteX4" fmla="*/ 1842316 w 2531429"/>
              <a:gd name="connsiteY4" fmla="*/ 1043286 h 1440851"/>
              <a:gd name="connsiteX5" fmla="*/ 2531429 w 2531429"/>
              <a:gd name="connsiteY5" fmla="*/ 844503 h 1440851"/>
              <a:gd name="connsiteX6" fmla="*/ 2306142 w 2531429"/>
              <a:gd name="connsiteY6" fmla="*/ 486694 h 1440851"/>
              <a:gd name="connsiteX7" fmla="*/ 1696542 w 2531429"/>
              <a:gd name="connsiteY7" fmla="*/ 367425 h 1440851"/>
              <a:gd name="connsiteX8" fmla="*/ 1418246 w 2531429"/>
              <a:gd name="connsiteY8" fmla="*/ 142138 h 1440851"/>
              <a:gd name="connsiteX9" fmla="*/ 967672 w 2531429"/>
              <a:gd name="connsiteY9" fmla="*/ 9616 h 1440851"/>
              <a:gd name="connsiteX10" fmla="*/ 477343 w 2531429"/>
              <a:gd name="connsiteY10" fmla="*/ 460189 h 1440851"/>
              <a:gd name="connsiteX11" fmla="*/ 264 w 2531429"/>
              <a:gd name="connsiteY11" fmla="*/ 486694 h 1440851"/>
              <a:gd name="connsiteX0" fmla="*/ 264 w 2531429"/>
              <a:gd name="connsiteY0" fmla="*/ 486694 h 1334834"/>
              <a:gd name="connsiteX1" fmla="*/ 384576 w 2531429"/>
              <a:gd name="connsiteY1" fmla="*/ 1043287 h 1334834"/>
              <a:gd name="connsiteX2" fmla="*/ 994178 w 2531429"/>
              <a:gd name="connsiteY2" fmla="*/ 871008 h 1334834"/>
              <a:gd name="connsiteX3" fmla="*/ 1458003 w 2531429"/>
              <a:gd name="connsiteY3" fmla="*/ 1334834 h 1334834"/>
              <a:gd name="connsiteX4" fmla="*/ 1842316 w 2531429"/>
              <a:gd name="connsiteY4" fmla="*/ 1043286 h 1334834"/>
              <a:gd name="connsiteX5" fmla="*/ 2531429 w 2531429"/>
              <a:gd name="connsiteY5" fmla="*/ 844503 h 1334834"/>
              <a:gd name="connsiteX6" fmla="*/ 2306142 w 2531429"/>
              <a:gd name="connsiteY6" fmla="*/ 486694 h 1334834"/>
              <a:gd name="connsiteX7" fmla="*/ 1696542 w 2531429"/>
              <a:gd name="connsiteY7" fmla="*/ 367425 h 1334834"/>
              <a:gd name="connsiteX8" fmla="*/ 1418246 w 2531429"/>
              <a:gd name="connsiteY8" fmla="*/ 142138 h 1334834"/>
              <a:gd name="connsiteX9" fmla="*/ 967672 w 2531429"/>
              <a:gd name="connsiteY9" fmla="*/ 9616 h 1334834"/>
              <a:gd name="connsiteX10" fmla="*/ 477343 w 2531429"/>
              <a:gd name="connsiteY10" fmla="*/ 460189 h 1334834"/>
              <a:gd name="connsiteX11" fmla="*/ 264 w 2531429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610942 w 2610942"/>
              <a:gd name="connsiteY5" fmla="*/ 1268573 h 1334834"/>
              <a:gd name="connsiteX6" fmla="*/ 2306142 w 2610942"/>
              <a:gd name="connsiteY6" fmla="*/ 486694 h 1334834"/>
              <a:gd name="connsiteX7" fmla="*/ 1696542 w 2610942"/>
              <a:gd name="connsiteY7" fmla="*/ 367425 h 1334834"/>
              <a:gd name="connsiteX8" fmla="*/ 1418246 w 2610942"/>
              <a:gd name="connsiteY8" fmla="*/ 142138 h 1334834"/>
              <a:gd name="connsiteX9" fmla="*/ 967672 w 2610942"/>
              <a:gd name="connsiteY9" fmla="*/ 9616 h 1334834"/>
              <a:gd name="connsiteX10" fmla="*/ 477343 w 2610942"/>
              <a:gd name="connsiteY10" fmla="*/ 460189 h 1334834"/>
              <a:gd name="connsiteX11" fmla="*/ 264 w 2610942"/>
              <a:gd name="connsiteY11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306142 w 2610942"/>
              <a:gd name="connsiteY7" fmla="*/ 486694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486694 h 1334834"/>
              <a:gd name="connsiteX1" fmla="*/ 384576 w 2610942"/>
              <a:gd name="connsiteY1" fmla="*/ 1043287 h 1334834"/>
              <a:gd name="connsiteX2" fmla="*/ 994178 w 2610942"/>
              <a:gd name="connsiteY2" fmla="*/ 871008 h 1334834"/>
              <a:gd name="connsiteX3" fmla="*/ 1458003 w 2610942"/>
              <a:gd name="connsiteY3" fmla="*/ 1334834 h 1334834"/>
              <a:gd name="connsiteX4" fmla="*/ 1842316 w 2610942"/>
              <a:gd name="connsiteY4" fmla="*/ 1043286 h 1334834"/>
              <a:gd name="connsiteX5" fmla="*/ 2044084 w 2610942"/>
              <a:gd name="connsiteY5" fmla="*/ 1136374 h 1334834"/>
              <a:gd name="connsiteX6" fmla="*/ 2610942 w 2610942"/>
              <a:gd name="connsiteY6" fmla="*/ 1268573 h 1334834"/>
              <a:gd name="connsiteX7" fmla="*/ 2147116 w 2610942"/>
              <a:gd name="connsiteY7" fmla="*/ 632468 h 1334834"/>
              <a:gd name="connsiteX8" fmla="*/ 1696542 w 2610942"/>
              <a:gd name="connsiteY8" fmla="*/ 367425 h 1334834"/>
              <a:gd name="connsiteX9" fmla="*/ 1418246 w 2610942"/>
              <a:gd name="connsiteY9" fmla="*/ 142138 h 1334834"/>
              <a:gd name="connsiteX10" fmla="*/ 967672 w 2610942"/>
              <a:gd name="connsiteY10" fmla="*/ 9616 h 1334834"/>
              <a:gd name="connsiteX11" fmla="*/ 477343 w 2610942"/>
              <a:gd name="connsiteY11" fmla="*/ 460189 h 1334834"/>
              <a:gd name="connsiteX12" fmla="*/ 264 w 2610942"/>
              <a:gd name="connsiteY12" fmla="*/ 486694 h 1334834"/>
              <a:gd name="connsiteX0" fmla="*/ 264 w 2610942"/>
              <a:gd name="connsiteY0" fmla="*/ 344569 h 1192709"/>
              <a:gd name="connsiteX1" fmla="*/ 384576 w 2610942"/>
              <a:gd name="connsiteY1" fmla="*/ 901162 h 1192709"/>
              <a:gd name="connsiteX2" fmla="*/ 994178 w 2610942"/>
              <a:gd name="connsiteY2" fmla="*/ 728883 h 1192709"/>
              <a:gd name="connsiteX3" fmla="*/ 1458003 w 2610942"/>
              <a:gd name="connsiteY3" fmla="*/ 1192709 h 1192709"/>
              <a:gd name="connsiteX4" fmla="*/ 1842316 w 2610942"/>
              <a:gd name="connsiteY4" fmla="*/ 901161 h 1192709"/>
              <a:gd name="connsiteX5" fmla="*/ 2044084 w 2610942"/>
              <a:gd name="connsiteY5" fmla="*/ 994249 h 1192709"/>
              <a:gd name="connsiteX6" fmla="*/ 2610942 w 2610942"/>
              <a:gd name="connsiteY6" fmla="*/ 1126448 h 1192709"/>
              <a:gd name="connsiteX7" fmla="*/ 2147116 w 2610942"/>
              <a:gd name="connsiteY7" fmla="*/ 490343 h 1192709"/>
              <a:gd name="connsiteX8" fmla="*/ 1696542 w 2610942"/>
              <a:gd name="connsiteY8" fmla="*/ 225300 h 1192709"/>
              <a:gd name="connsiteX9" fmla="*/ 1418246 w 2610942"/>
              <a:gd name="connsiteY9" fmla="*/ 13 h 1192709"/>
              <a:gd name="connsiteX10" fmla="*/ 1060437 w 2610942"/>
              <a:gd name="connsiteY10" fmla="*/ 331317 h 1192709"/>
              <a:gd name="connsiteX11" fmla="*/ 477343 w 2610942"/>
              <a:gd name="connsiteY11" fmla="*/ 318064 h 1192709"/>
              <a:gd name="connsiteX12" fmla="*/ 264 w 2610942"/>
              <a:gd name="connsiteY12" fmla="*/ 344569 h 1192709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311 w 2610989"/>
              <a:gd name="connsiteY0" fmla="*/ 344568 h 1192708"/>
              <a:gd name="connsiteX1" fmla="*/ 384623 w 2610989"/>
              <a:gd name="connsiteY1" fmla="*/ 901161 h 1192708"/>
              <a:gd name="connsiteX2" fmla="*/ 994225 w 2610989"/>
              <a:gd name="connsiteY2" fmla="*/ 728882 h 1192708"/>
              <a:gd name="connsiteX3" fmla="*/ 1458050 w 2610989"/>
              <a:gd name="connsiteY3" fmla="*/ 1192708 h 1192708"/>
              <a:gd name="connsiteX4" fmla="*/ 1842363 w 2610989"/>
              <a:gd name="connsiteY4" fmla="*/ 901160 h 1192708"/>
              <a:gd name="connsiteX5" fmla="*/ 2044131 w 2610989"/>
              <a:gd name="connsiteY5" fmla="*/ 994248 h 1192708"/>
              <a:gd name="connsiteX6" fmla="*/ 2610989 w 2610989"/>
              <a:gd name="connsiteY6" fmla="*/ 1126447 h 1192708"/>
              <a:gd name="connsiteX7" fmla="*/ 2147163 w 2610989"/>
              <a:gd name="connsiteY7" fmla="*/ 490342 h 1192708"/>
              <a:gd name="connsiteX8" fmla="*/ 1696589 w 2610989"/>
              <a:gd name="connsiteY8" fmla="*/ 225299 h 1192708"/>
              <a:gd name="connsiteX9" fmla="*/ 1418293 w 2610989"/>
              <a:gd name="connsiteY9" fmla="*/ 12 h 1192708"/>
              <a:gd name="connsiteX10" fmla="*/ 1060484 w 2610989"/>
              <a:gd name="connsiteY10" fmla="*/ 331316 h 1192708"/>
              <a:gd name="connsiteX11" fmla="*/ 424381 w 2610989"/>
              <a:gd name="connsiteY11" fmla="*/ 106028 h 1192708"/>
              <a:gd name="connsiteX12" fmla="*/ 311 w 2610989"/>
              <a:gd name="connsiteY12" fmla="*/ 344568 h 1192708"/>
              <a:gd name="connsiteX0" fmla="*/ 484 w 2611162"/>
              <a:gd name="connsiteY0" fmla="*/ 344568 h 1192708"/>
              <a:gd name="connsiteX1" fmla="*/ 384796 w 2611162"/>
              <a:gd name="connsiteY1" fmla="*/ 901161 h 1192708"/>
              <a:gd name="connsiteX2" fmla="*/ 994398 w 2611162"/>
              <a:gd name="connsiteY2" fmla="*/ 728882 h 1192708"/>
              <a:gd name="connsiteX3" fmla="*/ 1458223 w 2611162"/>
              <a:gd name="connsiteY3" fmla="*/ 1192708 h 1192708"/>
              <a:gd name="connsiteX4" fmla="*/ 1842536 w 2611162"/>
              <a:gd name="connsiteY4" fmla="*/ 901160 h 1192708"/>
              <a:gd name="connsiteX5" fmla="*/ 2044304 w 2611162"/>
              <a:gd name="connsiteY5" fmla="*/ 994248 h 1192708"/>
              <a:gd name="connsiteX6" fmla="*/ 2611162 w 2611162"/>
              <a:gd name="connsiteY6" fmla="*/ 1126447 h 1192708"/>
              <a:gd name="connsiteX7" fmla="*/ 2147336 w 2611162"/>
              <a:gd name="connsiteY7" fmla="*/ 490342 h 1192708"/>
              <a:gd name="connsiteX8" fmla="*/ 1696762 w 2611162"/>
              <a:gd name="connsiteY8" fmla="*/ 225299 h 1192708"/>
              <a:gd name="connsiteX9" fmla="*/ 1418466 w 2611162"/>
              <a:gd name="connsiteY9" fmla="*/ 12 h 1192708"/>
              <a:gd name="connsiteX10" fmla="*/ 1060657 w 2611162"/>
              <a:gd name="connsiteY10" fmla="*/ 331316 h 1192708"/>
              <a:gd name="connsiteX11" fmla="*/ 424554 w 2611162"/>
              <a:gd name="connsiteY11" fmla="*/ 106028 h 1192708"/>
              <a:gd name="connsiteX12" fmla="*/ 484 w 2611162"/>
              <a:gd name="connsiteY12" fmla="*/ 344568 h 1192708"/>
              <a:gd name="connsiteX0" fmla="*/ 484 w 2611162"/>
              <a:gd name="connsiteY0" fmla="*/ 345613 h 1193753"/>
              <a:gd name="connsiteX1" fmla="*/ 384796 w 2611162"/>
              <a:gd name="connsiteY1" fmla="*/ 902206 h 1193753"/>
              <a:gd name="connsiteX2" fmla="*/ 994398 w 2611162"/>
              <a:gd name="connsiteY2" fmla="*/ 729927 h 1193753"/>
              <a:gd name="connsiteX3" fmla="*/ 1458223 w 2611162"/>
              <a:gd name="connsiteY3" fmla="*/ 1193753 h 1193753"/>
              <a:gd name="connsiteX4" fmla="*/ 1842536 w 2611162"/>
              <a:gd name="connsiteY4" fmla="*/ 902205 h 1193753"/>
              <a:gd name="connsiteX5" fmla="*/ 2044304 w 2611162"/>
              <a:gd name="connsiteY5" fmla="*/ 995293 h 1193753"/>
              <a:gd name="connsiteX6" fmla="*/ 2611162 w 2611162"/>
              <a:gd name="connsiteY6" fmla="*/ 1127492 h 1193753"/>
              <a:gd name="connsiteX7" fmla="*/ 2147336 w 2611162"/>
              <a:gd name="connsiteY7" fmla="*/ 491387 h 1193753"/>
              <a:gd name="connsiteX8" fmla="*/ 1696762 w 2611162"/>
              <a:gd name="connsiteY8" fmla="*/ 226344 h 1193753"/>
              <a:gd name="connsiteX9" fmla="*/ 1418466 w 2611162"/>
              <a:gd name="connsiteY9" fmla="*/ 1057 h 1193753"/>
              <a:gd name="connsiteX10" fmla="*/ 997383 w 2611162"/>
              <a:gd name="connsiteY10" fmla="*/ 186909 h 1193753"/>
              <a:gd name="connsiteX11" fmla="*/ 1060657 w 2611162"/>
              <a:gd name="connsiteY11" fmla="*/ 332361 h 1193753"/>
              <a:gd name="connsiteX12" fmla="*/ 424554 w 2611162"/>
              <a:gd name="connsiteY12" fmla="*/ 107073 h 1193753"/>
              <a:gd name="connsiteX13" fmla="*/ 484 w 2611162"/>
              <a:gd name="connsiteY13" fmla="*/ 345613 h 1193753"/>
              <a:gd name="connsiteX0" fmla="*/ 330 w 2611008"/>
              <a:gd name="connsiteY0" fmla="*/ 345613 h 1193753"/>
              <a:gd name="connsiteX1" fmla="*/ 384642 w 2611008"/>
              <a:gd name="connsiteY1" fmla="*/ 902206 h 1193753"/>
              <a:gd name="connsiteX2" fmla="*/ 994244 w 2611008"/>
              <a:gd name="connsiteY2" fmla="*/ 729927 h 1193753"/>
              <a:gd name="connsiteX3" fmla="*/ 1458069 w 2611008"/>
              <a:gd name="connsiteY3" fmla="*/ 1193753 h 1193753"/>
              <a:gd name="connsiteX4" fmla="*/ 1842382 w 2611008"/>
              <a:gd name="connsiteY4" fmla="*/ 902205 h 1193753"/>
              <a:gd name="connsiteX5" fmla="*/ 2044150 w 2611008"/>
              <a:gd name="connsiteY5" fmla="*/ 995293 h 1193753"/>
              <a:gd name="connsiteX6" fmla="*/ 2611008 w 2611008"/>
              <a:gd name="connsiteY6" fmla="*/ 1127492 h 1193753"/>
              <a:gd name="connsiteX7" fmla="*/ 2147182 w 2611008"/>
              <a:gd name="connsiteY7" fmla="*/ 491387 h 1193753"/>
              <a:gd name="connsiteX8" fmla="*/ 1696608 w 2611008"/>
              <a:gd name="connsiteY8" fmla="*/ 226344 h 1193753"/>
              <a:gd name="connsiteX9" fmla="*/ 1418312 w 2611008"/>
              <a:gd name="connsiteY9" fmla="*/ 1057 h 1193753"/>
              <a:gd name="connsiteX10" fmla="*/ 997229 w 2611008"/>
              <a:gd name="connsiteY10" fmla="*/ 186909 h 1193753"/>
              <a:gd name="connsiteX11" fmla="*/ 424400 w 2611008"/>
              <a:gd name="connsiteY11" fmla="*/ 107073 h 1193753"/>
              <a:gd name="connsiteX12" fmla="*/ 330 w 2611008"/>
              <a:gd name="connsiteY12" fmla="*/ 345613 h 1193753"/>
              <a:gd name="connsiteX0" fmla="*/ 330 w 2611008"/>
              <a:gd name="connsiteY0" fmla="*/ 350206 h 1198346"/>
              <a:gd name="connsiteX1" fmla="*/ 384642 w 2611008"/>
              <a:gd name="connsiteY1" fmla="*/ 906799 h 1198346"/>
              <a:gd name="connsiteX2" fmla="*/ 994244 w 2611008"/>
              <a:gd name="connsiteY2" fmla="*/ 734520 h 1198346"/>
              <a:gd name="connsiteX3" fmla="*/ 1458069 w 2611008"/>
              <a:gd name="connsiteY3" fmla="*/ 1198346 h 1198346"/>
              <a:gd name="connsiteX4" fmla="*/ 1842382 w 2611008"/>
              <a:gd name="connsiteY4" fmla="*/ 906798 h 1198346"/>
              <a:gd name="connsiteX5" fmla="*/ 2044150 w 2611008"/>
              <a:gd name="connsiteY5" fmla="*/ 999886 h 1198346"/>
              <a:gd name="connsiteX6" fmla="*/ 2611008 w 2611008"/>
              <a:gd name="connsiteY6" fmla="*/ 1132085 h 1198346"/>
              <a:gd name="connsiteX7" fmla="*/ 2147182 w 2611008"/>
              <a:gd name="connsiteY7" fmla="*/ 495980 h 1198346"/>
              <a:gd name="connsiteX8" fmla="*/ 1961651 w 2611008"/>
              <a:gd name="connsiteY8" fmla="*/ 85163 h 1198346"/>
              <a:gd name="connsiteX9" fmla="*/ 1418312 w 2611008"/>
              <a:gd name="connsiteY9" fmla="*/ 5650 h 1198346"/>
              <a:gd name="connsiteX10" fmla="*/ 997229 w 2611008"/>
              <a:gd name="connsiteY10" fmla="*/ 191502 h 1198346"/>
              <a:gd name="connsiteX11" fmla="*/ 424400 w 2611008"/>
              <a:gd name="connsiteY11" fmla="*/ 111666 h 1198346"/>
              <a:gd name="connsiteX12" fmla="*/ 330 w 2611008"/>
              <a:gd name="connsiteY12" fmla="*/ 350206 h 1198346"/>
              <a:gd name="connsiteX0" fmla="*/ 330 w 2611008"/>
              <a:gd name="connsiteY0" fmla="*/ 351811 h 1199951"/>
              <a:gd name="connsiteX1" fmla="*/ 384642 w 2611008"/>
              <a:gd name="connsiteY1" fmla="*/ 908404 h 1199951"/>
              <a:gd name="connsiteX2" fmla="*/ 994244 w 2611008"/>
              <a:gd name="connsiteY2" fmla="*/ 736125 h 1199951"/>
              <a:gd name="connsiteX3" fmla="*/ 1458069 w 2611008"/>
              <a:gd name="connsiteY3" fmla="*/ 1199951 h 1199951"/>
              <a:gd name="connsiteX4" fmla="*/ 1842382 w 2611008"/>
              <a:gd name="connsiteY4" fmla="*/ 908403 h 1199951"/>
              <a:gd name="connsiteX5" fmla="*/ 2044150 w 2611008"/>
              <a:gd name="connsiteY5" fmla="*/ 1001491 h 1199951"/>
              <a:gd name="connsiteX6" fmla="*/ 2611008 w 2611008"/>
              <a:gd name="connsiteY6" fmla="*/ 1133690 h 1199951"/>
              <a:gd name="connsiteX7" fmla="*/ 2094173 w 2611008"/>
              <a:gd name="connsiteY7" fmla="*/ 563846 h 1199951"/>
              <a:gd name="connsiteX8" fmla="*/ 1961651 w 2611008"/>
              <a:gd name="connsiteY8" fmla="*/ 86768 h 1199951"/>
              <a:gd name="connsiteX9" fmla="*/ 1418312 w 2611008"/>
              <a:gd name="connsiteY9" fmla="*/ 7255 h 1199951"/>
              <a:gd name="connsiteX10" fmla="*/ 997229 w 2611008"/>
              <a:gd name="connsiteY10" fmla="*/ 193107 h 1199951"/>
              <a:gd name="connsiteX11" fmla="*/ 424400 w 2611008"/>
              <a:gd name="connsiteY11" fmla="*/ 113271 h 1199951"/>
              <a:gd name="connsiteX12" fmla="*/ 330 w 2611008"/>
              <a:gd name="connsiteY12" fmla="*/ 351811 h 1199951"/>
              <a:gd name="connsiteX0" fmla="*/ 330 w 2644179"/>
              <a:gd name="connsiteY0" fmla="*/ 351811 h 1199951"/>
              <a:gd name="connsiteX1" fmla="*/ 384642 w 2644179"/>
              <a:gd name="connsiteY1" fmla="*/ 908404 h 1199951"/>
              <a:gd name="connsiteX2" fmla="*/ 994244 w 2644179"/>
              <a:gd name="connsiteY2" fmla="*/ 736125 h 1199951"/>
              <a:gd name="connsiteX3" fmla="*/ 1458069 w 2644179"/>
              <a:gd name="connsiteY3" fmla="*/ 1199951 h 1199951"/>
              <a:gd name="connsiteX4" fmla="*/ 1842382 w 2644179"/>
              <a:gd name="connsiteY4" fmla="*/ 908403 h 1199951"/>
              <a:gd name="connsiteX5" fmla="*/ 2044150 w 2644179"/>
              <a:gd name="connsiteY5" fmla="*/ 1001491 h 1199951"/>
              <a:gd name="connsiteX6" fmla="*/ 2611008 w 2644179"/>
              <a:gd name="connsiteY6" fmla="*/ 1133690 h 1199951"/>
              <a:gd name="connsiteX7" fmla="*/ 2547734 w 2644179"/>
              <a:gd name="connsiteY7" fmla="*/ 749701 h 1199951"/>
              <a:gd name="connsiteX8" fmla="*/ 2094173 w 2644179"/>
              <a:gd name="connsiteY8" fmla="*/ 563846 h 1199951"/>
              <a:gd name="connsiteX9" fmla="*/ 1961651 w 2644179"/>
              <a:gd name="connsiteY9" fmla="*/ 86768 h 1199951"/>
              <a:gd name="connsiteX10" fmla="*/ 1418312 w 2644179"/>
              <a:gd name="connsiteY10" fmla="*/ 7255 h 1199951"/>
              <a:gd name="connsiteX11" fmla="*/ 997229 w 2644179"/>
              <a:gd name="connsiteY11" fmla="*/ 193107 h 1199951"/>
              <a:gd name="connsiteX12" fmla="*/ 424400 w 2644179"/>
              <a:gd name="connsiteY12" fmla="*/ 113271 h 1199951"/>
              <a:gd name="connsiteX13" fmla="*/ 330 w 2644179"/>
              <a:gd name="connsiteY13" fmla="*/ 351811 h 1199951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51811 h 1135167"/>
              <a:gd name="connsiteX1" fmla="*/ 384642 w 2644179"/>
              <a:gd name="connsiteY1" fmla="*/ 908404 h 1135167"/>
              <a:gd name="connsiteX2" fmla="*/ 994244 w 2644179"/>
              <a:gd name="connsiteY2" fmla="*/ 736125 h 1135167"/>
              <a:gd name="connsiteX3" fmla="*/ 1391808 w 2644179"/>
              <a:gd name="connsiteY3" fmla="*/ 1120437 h 1135167"/>
              <a:gd name="connsiteX4" fmla="*/ 1842382 w 2644179"/>
              <a:gd name="connsiteY4" fmla="*/ 908403 h 1135167"/>
              <a:gd name="connsiteX5" fmla="*/ 2044150 w 2644179"/>
              <a:gd name="connsiteY5" fmla="*/ 1001491 h 1135167"/>
              <a:gd name="connsiteX6" fmla="*/ 2611008 w 2644179"/>
              <a:gd name="connsiteY6" fmla="*/ 1133690 h 1135167"/>
              <a:gd name="connsiteX7" fmla="*/ 2547734 w 2644179"/>
              <a:gd name="connsiteY7" fmla="*/ 749701 h 1135167"/>
              <a:gd name="connsiteX8" fmla="*/ 2094173 w 2644179"/>
              <a:gd name="connsiteY8" fmla="*/ 563846 h 1135167"/>
              <a:gd name="connsiteX9" fmla="*/ 1961651 w 2644179"/>
              <a:gd name="connsiteY9" fmla="*/ 86768 h 1135167"/>
              <a:gd name="connsiteX10" fmla="*/ 1418312 w 2644179"/>
              <a:gd name="connsiteY10" fmla="*/ 7255 h 1135167"/>
              <a:gd name="connsiteX11" fmla="*/ 997229 w 2644179"/>
              <a:gd name="connsiteY11" fmla="*/ 193107 h 1135167"/>
              <a:gd name="connsiteX12" fmla="*/ 424400 w 2644179"/>
              <a:gd name="connsiteY12" fmla="*/ 113271 h 1135167"/>
              <a:gd name="connsiteX13" fmla="*/ 330 w 2644179"/>
              <a:gd name="connsiteY13" fmla="*/ 351811 h 1135167"/>
              <a:gd name="connsiteX0" fmla="*/ 330 w 2644179"/>
              <a:gd name="connsiteY0" fmla="*/ 349801 h 1133157"/>
              <a:gd name="connsiteX1" fmla="*/ 384642 w 2644179"/>
              <a:gd name="connsiteY1" fmla="*/ 906394 h 1133157"/>
              <a:gd name="connsiteX2" fmla="*/ 994244 w 2644179"/>
              <a:gd name="connsiteY2" fmla="*/ 734115 h 1133157"/>
              <a:gd name="connsiteX3" fmla="*/ 1391808 w 2644179"/>
              <a:gd name="connsiteY3" fmla="*/ 1118427 h 1133157"/>
              <a:gd name="connsiteX4" fmla="*/ 1842382 w 2644179"/>
              <a:gd name="connsiteY4" fmla="*/ 906393 h 1133157"/>
              <a:gd name="connsiteX5" fmla="*/ 2044150 w 2644179"/>
              <a:gd name="connsiteY5" fmla="*/ 999481 h 1133157"/>
              <a:gd name="connsiteX6" fmla="*/ 2611008 w 2644179"/>
              <a:gd name="connsiteY6" fmla="*/ 1131680 h 1133157"/>
              <a:gd name="connsiteX7" fmla="*/ 2547734 w 2644179"/>
              <a:gd name="connsiteY7" fmla="*/ 747691 h 1133157"/>
              <a:gd name="connsiteX8" fmla="*/ 2094173 w 2644179"/>
              <a:gd name="connsiteY8" fmla="*/ 561836 h 1133157"/>
              <a:gd name="connsiteX9" fmla="*/ 1842381 w 2644179"/>
              <a:gd name="connsiteY9" fmla="*/ 98010 h 1133157"/>
              <a:gd name="connsiteX10" fmla="*/ 1418312 w 2644179"/>
              <a:gd name="connsiteY10" fmla="*/ 5245 h 1133157"/>
              <a:gd name="connsiteX11" fmla="*/ 997229 w 2644179"/>
              <a:gd name="connsiteY11" fmla="*/ 191097 h 1133157"/>
              <a:gd name="connsiteX12" fmla="*/ 424400 w 2644179"/>
              <a:gd name="connsiteY12" fmla="*/ 111261 h 1133157"/>
              <a:gd name="connsiteX13" fmla="*/ 330 w 2644179"/>
              <a:gd name="connsiteY13" fmla="*/ 349801 h 1133157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330 w 2644179"/>
              <a:gd name="connsiteY0" fmla="*/ 349801 h 1142685"/>
              <a:gd name="connsiteX1" fmla="*/ 384642 w 2644179"/>
              <a:gd name="connsiteY1" fmla="*/ 906394 h 1142685"/>
              <a:gd name="connsiteX2" fmla="*/ 994244 w 2644179"/>
              <a:gd name="connsiteY2" fmla="*/ 734115 h 1142685"/>
              <a:gd name="connsiteX3" fmla="*/ 1391808 w 2644179"/>
              <a:gd name="connsiteY3" fmla="*/ 1118427 h 1142685"/>
              <a:gd name="connsiteX4" fmla="*/ 1842382 w 2644179"/>
              <a:gd name="connsiteY4" fmla="*/ 906393 h 1142685"/>
              <a:gd name="connsiteX5" fmla="*/ 2044150 w 2644179"/>
              <a:gd name="connsiteY5" fmla="*/ 999481 h 1142685"/>
              <a:gd name="connsiteX6" fmla="*/ 2611008 w 2644179"/>
              <a:gd name="connsiteY6" fmla="*/ 1131680 h 1142685"/>
              <a:gd name="connsiteX7" fmla="*/ 2547734 w 2644179"/>
              <a:gd name="connsiteY7" fmla="*/ 747691 h 1142685"/>
              <a:gd name="connsiteX8" fmla="*/ 2094173 w 2644179"/>
              <a:gd name="connsiteY8" fmla="*/ 561836 h 1142685"/>
              <a:gd name="connsiteX9" fmla="*/ 1842381 w 2644179"/>
              <a:gd name="connsiteY9" fmla="*/ 98010 h 1142685"/>
              <a:gd name="connsiteX10" fmla="*/ 1418312 w 2644179"/>
              <a:gd name="connsiteY10" fmla="*/ 5245 h 1142685"/>
              <a:gd name="connsiteX11" fmla="*/ 997229 w 2644179"/>
              <a:gd name="connsiteY11" fmla="*/ 191097 h 1142685"/>
              <a:gd name="connsiteX12" fmla="*/ 424400 w 2644179"/>
              <a:gd name="connsiteY12" fmla="*/ 111261 h 1142685"/>
              <a:gd name="connsiteX13" fmla="*/ 330 w 2644179"/>
              <a:gd name="connsiteY13" fmla="*/ 349801 h 1142685"/>
              <a:gd name="connsiteX0" fmla="*/ 2292 w 2646141"/>
              <a:gd name="connsiteY0" fmla="*/ 349801 h 1142685"/>
              <a:gd name="connsiteX1" fmla="*/ 386604 w 2646141"/>
              <a:gd name="connsiteY1" fmla="*/ 906394 h 1142685"/>
              <a:gd name="connsiteX2" fmla="*/ 996206 w 2646141"/>
              <a:gd name="connsiteY2" fmla="*/ 734115 h 1142685"/>
              <a:gd name="connsiteX3" fmla="*/ 1393770 w 2646141"/>
              <a:gd name="connsiteY3" fmla="*/ 1118427 h 1142685"/>
              <a:gd name="connsiteX4" fmla="*/ 1844344 w 2646141"/>
              <a:gd name="connsiteY4" fmla="*/ 906393 h 1142685"/>
              <a:gd name="connsiteX5" fmla="*/ 2046112 w 2646141"/>
              <a:gd name="connsiteY5" fmla="*/ 999481 h 1142685"/>
              <a:gd name="connsiteX6" fmla="*/ 2612970 w 2646141"/>
              <a:gd name="connsiteY6" fmla="*/ 1131680 h 1142685"/>
              <a:gd name="connsiteX7" fmla="*/ 2549696 w 2646141"/>
              <a:gd name="connsiteY7" fmla="*/ 747691 h 1142685"/>
              <a:gd name="connsiteX8" fmla="*/ 2096135 w 2646141"/>
              <a:gd name="connsiteY8" fmla="*/ 561836 h 1142685"/>
              <a:gd name="connsiteX9" fmla="*/ 1844343 w 2646141"/>
              <a:gd name="connsiteY9" fmla="*/ 98010 h 1142685"/>
              <a:gd name="connsiteX10" fmla="*/ 1420274 w 2646141"/>
              <a:gd name="connsiteY10" fmla="*/ 5245 h 1142685"/>
              <a:gd name="connsiteX11" fmla="*/ 999191 w 2646141"/>
              <a:gd name="connsiteY11" fmla="*/ 191097 h 1142685"/>
              <a:gd name="connsiteX12" fmla="*/ 426362 w 2646141"/>
              <a:gd name="connsiteY12" fmla="*/ 111261 h 1142685"/>
              <a:gd name="connsiteX13" fmla="*/ 2292 w 2646141"/>
              <a:gd name="connsiteY13" fmla="*/ 349801 h 1142685"/>
              <a:gd name="connsiteX0" fmla="*/ 2292 w 2646141"/>
              <a:gd name="connsiteY0" fmla="*/ 349801 h 1132830"/>
              <a:gd name="connsiteX1" fmla="*/ 386604 w 2646141"/>
              <a:gd name="connsiteY1" fmla="*/ 906394 h 1132830"/>
              <a:gd name="connsiteX2" fmla="*/ 996206 w 2646141"/>
              <a:gd name="connsiteY2" fmla="*/ 734115 h 1132830"/>
              <a:gd name="connsiteX3" fmla="*/ 1393770 w 2646141"/>
              <a:gd name="connsiteY3" fmla="*/ 1118427 h 1132830"/>
              <a:gd name="connsiteX4" fmla="*/ 2046112 w 2646141"/>
              <a:gd name="connsiteY4" fmla="*/ 999481 h 1132830"/>
              <a:gd name="connsiteX5" fmla="*/ 2612970 w 2646141"/>
              <a:gd name="connsiteY5" fmla="*/ 1131680 h 1132830"/>
              <a:gd name="connsiteX6" fmla="*/ 2549696 w 2646141"/>
              <a:gd name="connsiteY6" fmla="*/ 747691 h 1132830"/>
              <a:gd name="connsiteX7" fmla="*/ 2096135 w 2646141"/>
              <a:gd name="connsiteY7" fmla="*/ 561836 h 1132830"/>
              <a:gd name="connsiteX8" fmla="*/ 1844343 w 2646141"/>
              <a:gd name="connsiteY8" fmla="*/ 98010 h 1132830"/>
              <a:gd name="connsiteX9" fmla="*/ 1420274 w 2646141"/>
              <a:gd name="connsiteY9" fmla="*/ 5245 h 1132830"/>
              <a:gd name="connsiteX10" fmla="*/ 999191 w 2646141"/>
              <a:gd name="connsiteY10" fmla="*/ 191097 h 1132830"/>
              <a:gd name="connsiteX11" fmla="*/ 426362 w 2646141"/>
              <a:gd name="connsiteY11" fmla="*/ 111261 h 1132830"/>
              <a:gd name="connsiteX12" fmla="*/ 2292 w 2646141"/>
              <a:gd name="connsiteY12" fmla="*/ 349801 h 1132830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49844"/>
              <a:gd name="connsiteY0" fmla="*/ 349801 h 1129268"/>
              <a:gd name="connsiteX1" fmla="*/ 386604 w 2549844"/>
              <a:gd name="connsiteY1" fmla="*/ 906394 h 1129268"/>
              <a:gd name="connsiteX2" fmla="*/ 996206 w 2549844"/>
              <a:gd name="connsiteY2" fmla="*/ 734115 h 1129268"/>
              <a:gd name="connsiteX3" fmla="*/ 1393770 w 2549844"/>
              <a:gd name="connsiteY3" fmla="*/ 1118427 h 1129268"/>
              <a:gd name="connsiteX4" fmla="*/ 2046112 w 2549844"/>
              <a:gd name="connsiteY4" fmla="*/ 999481 h 1129268"/>
              <a:gd name="connsiteX5" fmla="*/ 2549696 w 2549844"/>
              <a:gd name="connsiteY5" fmla="*/ 747691 h 1129268"/>
              <a:gd name="connsiteX6" fmla="*/ 2096135 w 2549844"/>
              <a:gd name="connsiteY6" fmla="*/ 561836 h 1129268"/>
              <a:gd name="connsiteX7" fmla="*/ 1844343 w 2549844"/>
              <a:gd name="connsiteY7" fmla="*/ 98010 h 1129268"/>
              <a:gd name="connsiteX8" fmla="*/ 1420274 w 2549844"/>
              <a:gd name="connsiteY8" fmla="*/ 5245 h 1129268"/>
              <a:gd name="connsiteX9" fmla="*/ 999191 w 2549844"/>
              <a:gd name="connsiteY9" fmla="*/ 191097 h 1129268"/>
              <a:gd name="connsiteX10" fmla="*/ 426362 w 2549844"/>
              <a:gd name="connsiteY10" fmla="*/ 111261 h 1129268"/>
              <a:gd name="connsiteX11" fmla="*/ 2292 w 2549844"/>
              <a:gd name="connsiteY11" fmla="*/ 349801 h 1129268"/>
              <a:gd name="connsiteX0" fmla="*/ 2292 w 2561587"/>
              <a:gd name="connsiteY0" fmla="*/ 349801 h 1129268"/>
              <a:gd name="connsiteX1" fmla="*/ 386604 w 2561587"/>
              <a:gd name="connsiteY1" fmla="*/ 906394 h 1129268"/>
              <a:gd name="connsiteX2" fmla="*/ 996206 w 2561587"/>
              <a:gd name="connsiteY2" fmla="*/ 734115 h 1129268"/>
              <a:gd name="connsiteX3" fmla="*/ 1393770 w 2561587"/>
              <a:gd name="connsiteY3" fmla="*/ 1118427 h 1129268"/>
              <a:gd name="connsiteX4" fmla="*/ 2046112 w 2561587"/>
              <a:gd name="connsiteY4" fmla="*/ 999481 h 1129268"/>
              <a:gd name="connsiteX5" fmla="*/ 2549696 w 2561587"/>
              <a:gd name="connsiteY5" fmla="*/ 747691 h 1129268"/>
              <a:gd name="connsiteX6" fmla="*/ 2096135 w 2561587"/>
              <a:gd name="connsiteY6" fmla="*/ 561836 h 1129268"/>
              <a:gd name="connsiteX7" fmla="*/ 1844343 w 2561587"/>
              <a:gd name="connsiteY7" fmla="*/ 98010 h 1129268"/>
              <a:gd name="connsiteX8" fmla="*/ 1420274 w 2561587"/>
              <a:gd name="connsiteY8" fmla="*/ 5245 h 1129268"/>
              <a:gd name="connsiteX9" fmla="*/ 999191 w 2561587"/>
              <a:gd name="connsiteY9" fmla="*/ 191097 h 1129268"/>
              <a:gd name="connsiteX10" fmla="*/ 426362 w 2561587"/>
              <a:gd name="connsiteY10" fmla="*/ 111261 h 1129268"/>
              <a:gd name="connsiteX11" fmla="*/ 2292 w 2561587"/>
              <a:gd name="connsiteY11" fmla="*/ 349801 h 1129268"/>
              <a:gd name="connsiteX0" fmla="*/ 2292 w 2551717"/>
              <a:gd name="connsiteY0" fmla="*/ 349801 h 1129268"/>
              <a:gd name="connsiteX1" fmla="*/ 386604 w 2551717"/>
              <a:gd name="connsiteY1" fmla="*/ 906394 h 1129268"/>
              <a:gd name="connsiteX2" fmla="*/ 996206 w 2551717"/>
              <a:gd name="connsiteY2" fmla="*/ 734115 h 1129268"/>
              <a:gd name="connsiteX3" fmla="*/ 1393770 w 2551717"/>
              <a:gd name="connsiteY3" fmla="*/ 1118427 h 1129268"/>
              <a:gd name="connsiteX4" fmla="*/ 2046112 w 2551717"/>
              <a:gd name="connsiteY4" fmla="*/ 999481 h 1129268"/>
              <a:gd name="connsiteX5" fmla="*/ 2549696 w 2551717"/>
              <a:gd name="connsiteY5" fmla="*/ 747691 h 1129268"/>
              <a:gd name="connsiteX6" fmla="*/ 2096135 w 2551717"/>
              <a:gd name="connsiteY6" fmla="*/ 561836 h 1129268"/>
              <a:gd name="connsiteX7" fmla="*/ 1844343 w 2551717"/>
              <a:gd name="connsiteY7" fmla="*/ 98010 h 1129268"/>
              <a:gd name="connsiteX8" fmla="*/ 1420274 w 2551717"/>
              <a:gd name="connsiteY8" fmla="*/ 5245 h 1129268"/>
              <a:gd name="connsiteX9" fmla="*/ 999191 w 2551717"/>
              <a:gd name="connsiteY9" fmla="*/ 191097 h 1129268"/>
              <a:gd name="connsiteX10" fmla="*/ 426362 w 2551717"/>
              <a:gd name="connsiteY10" fmla="*/ 111261 h 1129268"/>
              <a:gd name="connsiteX11" fmla="*/ 2292 w 2551717"/>
              <a:gd name="connsiteY11" fmla="*/ 349801 h 112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1717" h="1129268">
                <a:moveTo>
                  <a:pt x="2292" y="349801"/>
                </a:moveTo>
                <a:cubicBezTo>
                  <a:pt x="-26422" y="583923"/>
                  <a:pt x="220952" y="842342"/>
                  <a:pt x="386604" y="906394"/>
                </a:cubicBezTo>
                <a:cubicBezTo>
                  <a:pt x="552256" y="970446"/>
                  <a:pt x="828345" y="698776"/>
                  <a:pt x="996206" y="734115"/>
                </a:cubicBezTo>
                <a:cubicBezTo>
                  <a:pt x="1164067" y="769454"/>
                  <a:pt x="1218786" y="1074199"/>
                  <a:pt x="1393770" y="1118427"/>
                </a:cubicBezTo>
                <a:cubicBezTo>
                  <a:pt x="1568754" y="1162655"/>
                  <a:pt x="1853458" y="1061270"/>
                  <a:pt x="2046112" y="999481"/>
                </a:cubicBezTo>
                <a:cubicBezTo>
                  <a:pt x="2238766" y="937692"/>
                  <a:pt x="2581116" y="953154"/>
                  <a:pt x="2549696" y="747691"/>
                </a:cubicBezTo>
                <a:cubicBezTo>
                  <a:pt x="2518276" y="542228"/>
                  <a:pt x="2213694" y="670116"/>
                  <a:pt x="2096135" y="561836"/>
                </a:cubicBezTo>
                <a:cubicBezTo>
                  <a:pt x="1978576" y="453556"/>
                  <a:pt x="1956987" y="190775"/>
                  <a:pt x="1844343" y="98010"/>
                </a:cubicBezTo>
                <a:cubicBezTo>
                  <a:pt x="1731700" y="5245"/>
                  <a:pt x="1519168" y="-10270"/>
                  <a:pt x="1420274" y="5245"/>
                </a:cubicBezTo>
                <a:cubicBezTo>
                  <a:pt x="1321381" y="20760"/>
                  <a:pt x="1164843" y="173428"/>
                  <a:pt x="999191" y="191097"/>
                </a:cubicBezTo>
                <a:cubicBezTo>
                  <a:pt x="833539" y="208766"/>
                  <a:pt x="592512" y="84810"/>
                  <a:pt x="426362" y="111261"/>
                </a:cubicBezTo>
                <a:cubicBezTo>
                  <a:pt x="260212" y="137712"/>
                  <a:pt x="31006" y="115679"/>
                  <a:pt x="2292" y="349801"/>
                </a:cubicBezTo>
                <a:close/>
              </a:path>
            </a:pathLst>
          </a:custGeom>
          <a:gradFill>
            <a:gsLst>
              <a:gs pos="0">
                <a:srgbClr val="FFC000"/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5915238" y="2653858"/>
                <a:ext cx="139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38" y="2653858"/>
                <a:ext cx="13908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3913" r="-3913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7972638" y="2630136"/>
                <a:ext cx="1095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C00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638" y="2630136"/>
                <a:ext cx="109516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TextBox 188"/>
          <p:cNvSpPr txBox="1"/>
          <p:nvPr/>
        </p:nvSpPr>
        <p:spPr>
          <a:xfrm>
            <a:off x="5921864" y="1381022"/>
            <a:ext cx="184867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function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i="1" dirty="0"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705247" y="1684238"/>
            <a:ext cx="143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FF00"/>
                </a:solidFill>
              </a:rPr>
              <a:t>Z</a:t>
            </a:r>
            <a:endParaRPr lang="en-US" i="1" dirty="0">
              <a:solidFill>
                <a:srgbClr val="00FF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229433" y="1684238"/>
            <a:ext cx="10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6332634" y="1684238"/>
            <a:ext cx="110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CC66FF"/>
                </a:solidFill>
              </a:rPr>
              <a:t>G</a:t>
            </a:r>
            <a:endParaRPr lang="en-US" i="1" dirty="0">
              <a:solidFill>
                <a:srgbClr val="CC66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Composition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85950" y="2051080"/>
            <a:ext cx="1868681" cy="240262"/>
            <a:chOff x="5685950" y="2051080"/>
            <a:chExt cx="1868681" cy="240262"/>
          </a:xfrm>
        </p:grpSpPr>
        <p:sp>
          <p:nvSpPr>
            <p:cNvPr id="184" name="Freeform 183"/>
            <p:cNvSpPr/>
            <p:nvPr/>
          </p:nvSpPr>
          <p:spPr>
            <a:xfrm rot="326158">
              <a:off x="5828713" y="2051080"/>
              <a:ext cx="1632658" cy="237975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2872" h="990968">
                  <a:moveTo>
                    <a:pt x="0" y="990968"/>
                  </a:moveTo>
                  <a:cubicBezTo>
                    <a:pt x="339035" y="505055"/>
                    <a:pt x="967915" y="-33051"/>
                    <a:pt x="1753548" y="1591"/>
                  </a:cubicBezTo>
                  <a:cubicBezTo>
                    <a:pt x="2539181" y="36233"/>
                    <a:pt x="2951970" y="1111896"/>
                    <a:pt x="4042872" y="346288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476709" y="2150356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685950" y="2213420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8329" y="2587622"/>
            <a:ext cx="1824701" cy="132808"/>
            <a:chOff x="6048329" y="2587622"/>
            <a:chExt cx="1824701" cy="132808"/>
          </a:xfrm>
        </p:grpSpPr>
        <p:sp>
          <p:nvSpPr>
            <p:cNvPr id="218" name="Freeform 217"/>
            <p:cNvSpPr/>
            <p:nvPr/>
          </p:nvSpPr>
          <p:spPr>
            <a:xfrm rot="21165986" flipV="1">
              <a:off x="6159020" y="2587622"/>
              <a:ext cx="1615252" cy="13280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048329" y="2618209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795108" y="2608026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6251" y="2227409"/>
            <a:ext cx="1941561" cy="273550"/>
            <a:chOff x="6126251" y="2227409"/>
            <a:chExt cx="1941561" cy="273550"/>
          </a:xfrm>
        </p:grpSpPr>
        <p:sp>
          <p:nvSpPr>
            <p:cNvPr id="219" name="Oval 218"/>
            <p:cNvSpPr/>
            <p:nvPr/>
          </p:nvSpPr>
          <p:spPr>
            <a:xfrm>
              <a:off x="7989890" y="2261190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 rot="20765372" flipV="1">
              <a:off x="6254338" y="2227409"/>
              <a:ext cx="1710497" cy="27355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126251" y="2356308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68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3" grpId="1" animBg="1"/>
      <p:bldP spid="124" grpId="0"/>
      <p:bldP spid="124" grpId="1"/>
      <p:bldP spid="177" grpId="0"/>
      <p:bldP spid="182" grpId="0" animBg="1"/>
      <p:bldP spid="183" grpId="0" animBg="1"/>
      <p:bldP spid="183" grpId="1" animBg="1"/>
      <p:bldP spid="183" grpId="2" animBg="1"/>
      <p:bldP spid="187" grpId="0"/>
      <p:bldP spid="188" grpId="0"/>
      <p:bldP spid="189" grpId="0"/>
      <p:bldP spid="202" grpId="0"/>
      <p:bldP spid="211" grpId="0"/>
      <p:bldP spid="211" grpId="1"/>
      <p:bldP spid="211" grpId="2"/>
      <p:bldP spid="2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1371600"/>
            <a:ext cx="4063244" cy="1719853"/>
            <a:chOff x="304800" y="1371600"/>
            <a:chExt cx="4063244" cy="1719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2341521" y="2815859"/>
                  <a:ext cx="480908" cy="182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521" y="2815859"/>
                  <a:ext cx="480908" cy="1824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772" r="-32911" b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433916" y="2024369"/>
              <a:ext cx="1740740" cy="948779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368685" y="2024369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rot="21318375">
              <a:off x="1404108" y="2069936"/>
              <a:ext cx="1525161" cy="25765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5549" y="2389564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945863" y="2190746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331262" y="2925067"/>
                  <a:ext cx="139082" cy="16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262" y="2925067"/>
                  <a:ext cx="139082" cy="1663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3153610" y="2663574"/>
                  <a:ext cx="12011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3610" y="2663574"/>
                  <a:ext cx="12011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" name="TextBox 122"/>
            <p:cNvSpPr txBox="1"/>
            <p:nvPr/>
          </p:nvSpPr>
          <p:spPr>
            <a:xfrm>
              <a:off x="1291684" y="1371600"/>
              <a:ext cx="1848674" cy="296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function</a:t>
              </a:r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i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1679467"/>
              <a:ext cx="12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05476" y="1679467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14074" y="2595535"/>
              <a:ext cx="2072089" cy="269387"/>
              <a:chOff x="4556409" y="3862266"/>
              <a:chExt cx="4599484" cy="597968"/>
            </a:xfrm>
          </p:grpSpPr>
          <p:sp>
            <p:nvSpPr>
              <p:cNvPr id="126" name="Freeform 12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008235" y="2222388"/>
              <a:ext cx="2455851" cy="392257"/>
              <a:chOff x="3219586" y="3350208"/>
              <a:chExt cx="5451332" cy="870706"/>
            </a:xfrm>
          </p:grpSpPr>
          <p:sp>
            <p:nvSpPr>
              <p:cNvPr id="129" name="Freeform 128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15827" y="1679467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67238" y="396240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4" name="Freeform 233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TextBox 258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3" name="TextBox 282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66688" y="381000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08772" y="1381022"/>
            <a:ext cx="4035228" cy="1782107"/>
            <a:chOff x="5108772" y="1381022"/>
            <a:chExt cx="4035228" cy="1782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6729730" y="2758146"/>
                  <a:ext cx="480908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730" y="2758146"/>
                  <a:ext cx="480908" cy="40498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44304" r="-34177"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Freeform 181"/>
            <p:cNvSpPr/>
            <p:nvPr/>
          </p:nvSpPr>
          <p:spPr>
            <a:xfrm>
              <a:off x="6879330" y="1890130"/>
              <a:ext cx="1740741" cy="948779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5000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5108772" y="2047043"/>
              <a:ext cx="1635391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/>
                <p:cNvSpPr txBox="1"/>
                <p:nvPr/>
              </p:nvSpPr>
              <p:spPr>
                <a:xfrm>
                  <a:off x="5915238" y="2653858"/>
                  <a:ext cx="139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TextBox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238" y="2653858"/>
                  <a:ext cx="139082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73913" r="-39130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7972638" y="2630136"/>
                  <a:ext cx="10951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2638" y="2630136"/>
                  <a:ext cx="109516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TextBox 188"/>
            <p:cNvSpPr txBox="1"/>
            <p:nvPr/>
          </p:nvSpPr>
          <p:spPr>
            <a:xfrm>
              <a:off x="5921864" y="1381022"/>
              <a:ext cx="1848676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function</a:t>
              </a:r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i="1" dirty="0" smtClean="0">
                  <a:solidFill>
                    <a:srgbClr val="CC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en-US" i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7705247" y="1684238"/>
              <a:ext cx="1438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FF00"/>
                  </a:solidFill>
                </a:rPr>
                <a:t>Z</a:t>
              </a:r>
              <a:endParaRPr lang="en-US" i="1" dirty="0">
                <a:solidFill>
                  <a:srgbClr val="00FF00"/>
                </a:solidFill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5229433" y="1684238"/>
              <a:ext cx="109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332634" y="1684238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Composition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85950" y="2051080"/>
            <a:ext cx="1868681" cy="240262"/>
            <a:chOff x="5685950" y="2051080"/>
            <a:chExt cx="1868681" cy="240262"/>
          </a:xfrm>
        </p:grpSpPr>
        <p:sp>
          <p:nvSpPr>
            <p:cNvPr id="184" name="Freeform 183"/>
            <p:cNvSpPr/>
            <p:nvPr/>
          </p:nvSpPr>
          <p:spPr>
            <a:xfrm rot="326158">
              <a:off x="5828713" y="2051080"/>
              <a:ext cx="1632658" cy="237975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2872" h="990968">
                  <a:moveTo>
                    <a:pt x="0" y="990968"/>
                  </a:moveTo>
                  <a:cubicBezTo>
                    <a:pt x="339035" y="505055"/>
                    <a:pt x="967915" y="-33051"/>
                    <a:pt x="1753548" y="1591"/>
                  </a:cubicBezTo>
                  <a:cubicBezTo>
                    <a:pt x="2539181" y="36233"/>
                    <a:pt x="2951970" y="1111896"/>
                    <a:pt x="4042872" y="346288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476709" y="2150356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685950" y="2213420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48329" y="2587622"/>
            <a:ext cx="1824701" cy="132808"/>
            <a:chOff x="6048329" y="2587622"/>
            <a:chExt cx="1824701" cy="132808"/>
          </a:xfrm>
        </p:grpSpPr>
        <p:sp>
          <p:nvSpPr>
            <p:cNvPr id="218" name="Freeform 217"/>
            <p:cNvSpPr/>
            <p:nvPr/>
          </p:nvSpPr>
          <p:spPr>
            <a:xfrm rot="21165986" flipV="1">
              <a:off x="6159020" y="2587622"/>
              <a:ext cx="1615252" cy="13280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048329" y="2618209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7795108" y="2608026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6251" y="2227409"/>
            <a:ext cx="1941561" cy="273550"/>
            <a:chOff x="6126251" y="2227409"/>
            <a:chExt cx="1941561" cy="273550"/>
          </a:xfrm>
        </p:grpSpPr>
        <p:sp>
          <p:nvSpPr>
            <p:cNvPr id="219" name="Oval 218"/>
            <p:cNvSpPr/>
            <p:nvPr/>
          </p:nvSpPr>
          <p:spPr>
            <a:xfrm>
              <a:off x="7989890" y="2261190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 rot="20765372" flipV="1">
              <a:off x="6254338" y="2227409"/>
              <a:ext cx="1710497" cy="27355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6126251" y="2356308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Freeform 232"/>
          <p:cNvSpPr/>
          <p:nvPr/>
        </p:nvSpPr>
        <p:spPr>
          <a:xfrm>
            <a:off x="1904911" y="4329134"/>
            <a:ext cx="1740740" cy="948778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00FFFF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 rot="21318375">
            <a:off x="2875103" y="4374701"/>
            <a:ext cx="1525162" cy="257658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556" h="853247">
                <a:moveTo>
                  <a:pt x="0" y="853247"/>
                </a:moveTo>
                <a:cubicBezTo>
                  <a:pt x="339035" y="367334"/>
                  <a:pt x="998331" y="42656"/>
                  <a:pt x="1563757" y="5108"/>
                </a:cubicBezTo>
                <a:cubicBezTo>
                  <a:pt x="2129183" y="-32440"/>
                  <a:pt x="2795104" y="133212"/>
                  <a:pt x="3392556" y="627960"/>
                </a:cubicBezTo>
              </a:path>
            </a:pathLst>
          </a:custGeom>
          <a:noFill/>
          <a:ln w="28575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816544" y="4694329"/>
            <a:ext cx="77922" cy="77922"/>
          </a:xfrm>
          <a:prstGeom prst="ellipse">
            <a:avLst/>
          </a:prstGeom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16858" y="4495511"/>
            <a:ext cx="77922" cy="77922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2714838" y="5229831"/>
                <a:ext cx="139082" cy="16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838" y="5229831"/>
                <a:ext cx="139082" cy="166386"/>
              </a:xfrm>
              <a:prstGeom prst="rect">
                <a:avLst/>
              </a:prstGeom>
              <a:blipFill rotWithShape="1">
                <a:blip r:embed="rId12"/>
                <a:stretch>
                  <a:fillRect l="-56522" r="-17391" b="-9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TextBox 257"/>
          <p:cNvSpPr txBox="1"/>
          <p:nvPr/>
        </p:nvSpPr>
        <p:spPr>
          <a:xfrm>
            <a:off x="1571838" y="3984232"/>
            <a:ext cx="1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2785069" y="4900299"/>
            <a:ext cx="2072089" cy="269387"/>
            <a:chOff x="4556409" y="3862266"/>
            <a:chExt cx="4599484" cy="597968"/>
          </a:xfrm>
        </p:grpSpPr>
        <p:sp>
          <p:nvSpPr>
            <p:cNvPr id="266" name="Freeform 265"/>
            <p:cNvSpPr/>
            <p:nvPr/>
          </p:nvSpPr>
          <p:spPr>
            <a:xfrm rot="20765372" flipV="1">
              <a:off x="4772575" y="3874510"/>
              <a:ext cx="4138548" cy="475849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556409" y="428726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8982927" y="3862266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479229" y="4527153"/>
            <a:ext cx="2455851" cy="392257"/>
            <a:chOff x="3219586" y="3350208"/>
            <a:chExt cx="5451332" cy="870706"/>
          </a:xfrm>
        </p:grpSpPr>
        <p:sp>
          <p:nvSpPr>
            <p:cNvPr id="263" name="Freeform 262"/>
            <p:cNvSpPr/>
            <p:nvPr/>
          </p:nvSpPr>
          <p:spPr>
            <a:xfrm rot="20765372" flipV="1">
              <a:off x="3472132" y="3350208"/>
              <a:ext cx="4891725" cy="870706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3219586" y="377692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497952" y="3597143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1" name="Freeform 270"/>
          <p:cNvSpPr/>
          <p:nvPr/>
        </p:nvSpPr>
        <p:spPr>
          <a:xfrm>
            <a:off x="5612451" y="4168292"/>
            <a:ext cx="1740742" cy="948779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92D050"/>
              </a:gs>
              <a:gs pos="50000">
                <a:srgbClr val="00B050"/>
              </a:gs>
              <a:gs pos="100000">
                <a:schemeClr val="accent5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 rot="326158">
            <a:off x="4561833" y="4329242"/>
            <a:ext cx="1632659" cy="237975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4036592"/>
              <a:gd name="connsiteY0" fmla="*/ 903305 h 903305"/>
              <a:gd name="connsiteX1" fmla="*/ 1563757 w 4036592"/>
              <a:gd name="connsiteY1" fmla="*/ 55166 h 903305"/>
              <a:gd name="connsiteX2" fmla="*/ 4036592 w 4036592"/>
              <a:gd name="connsiteY2" fmla="*/ 408655 h 903305"/>
              <a:gd name="connsiteX0" fmla="*/ 0 w 4036592"/>
              <a:gd name="connsiteY0" fmla="*/ 852635 h 852635"/>
              <a:gd name="connsiteX1" fmla="*/ 1563757 w 4036592"/>
              <a:gd name="connsiteY1" fmla="*/ 4496 h 852635"/>
              <a:gd name="connsiteX2" fmla="*/ 4036592 w 4036592"/>
              <a:gd name="connsiteY2" fmla="*/ 357985 h 852635"/>
              <a:gd name="connsiteX0" fmla="*/ 0 w 4036592"/>
              <a:gd name="connsiteY0" fmla="*/ 993372 h 993372"/>
              <a:gd name="connsiteX1" fmla="*/ 1753548 w 4036592"/>
              <a:gd name="connsiteY1" fmla="*/ 3995 h 993372"/>
              <a:gd name="connsiteX2" fmla="*/ 4036592 w 4036592"/>
              <a:gd name="connsiteY2" fmla="*/ 498722 h 993372"/>
              <a:gd name="connsiteX0" fmla="*/ 0 w 4036592"/>
              <a:gd name="connsiteY0" fmla="*/ 990815 h 990815"/>
              <a:gd name="connsiteX1" fmla="*/ 1753548 w 4036592"/>
              <a:gd name="connsiteY1" fmla="*/ 1438 h 990815"/>
              <a:gd name="connsiteX2" fmla="*/ 4036592 w 4036592"/>
              <a:gd name="connsiteY2" fmla="*/ 496165 h 990815"/>
              <a:gd name="connsiteX0" fmla="*/ 0 w 4042872"/>
              <a:gd name="connsiteY0" fmla="*/ 996811 h 996811"/>
              <a:gd name="connsiteX1" fmla="*/ 1753548 w 4042872"/>
              <a:gd name="connsiteY1" fmla="*/ 7434 h 996811"/>
              <a:gd name="connsiteX2" fmla="*/ 4042872 w 4042872"/>
              <a:gd name="connsiteY2" fmla="*/ 352131 h 996811"/>
              <a:gd name="connsiteX0" fmla="*/ 0 w 4042872"/>
              <a:gd name="connsiteY0" fmla="*/ 993725 h 993725"/>
              <a:gd name="connsiteX1" fmla="*/ 1753548 w 4042872"/>
              <a:gd name="connsiteY1" fmla="*/ 4348 h 993725"/>
              <a:gd name="connsiteX2" fmla="*/ 4042872 w 4042872"/>
              <a:gd name="connsiteY2" fmla="*/ 349045 h 993725"/>
              <a:gd name="connsiteX0" fmla="*/ 0 w 4042872"/>
              <a:gd name="connsiteY0" fmla="*/ 993325 h 993325"/>
              <a:gd name="connsiteX1" fmla="*/ 1753548 w 4042872"/>
              <a:gd name="connsiteY1" fmla="*/ 3948 h 993325"/>
              <a:gd name="connsiteX2" fmla="*/ 4042872 w 4042872"/>
              <a:gd name="connsiteY2" fmla="*/ 348645 h 993325"/>
              <a:gd name="connsiteX0" fmla="*/ 0 w 4042872"/>
              <a:gd name="connsiteY0" fmla="*/ 990968 h 990968"/>
              <a:gd name="connsiteX1" fmla="*/ 1753548 w 4042872"/>
              <a:gd name="connsiteY1" fmla="*/ 1591 h 990968"/>
              <a:gd name="connsiteX2" fmla="*/ 4042872 w 4042872"/>
              <a:gd name="connsiteY2" fmla="*/ 346288 h 99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42872" h="990968">
                <a:moveTo>
                  <a:pt x="0" y="990968"/>
                </a:moveTo>
                <a:cubicBezTo>
                  <a:pt x="339035" y="505055"/>
                  <a:pt x="967915" y="-33051"/>
                  <a:pt x="1753548" y="1591"/>
                </a:cubicBezTo>
                <a:cubicBezTo>
                  <a:pt x="2539181" y="36233"/>
                  <a:pt x="2951970" y="1111896"/>
                  <a:pt x="4042872" y="346288"/>
                </a:cubicBezTo>
              </a:path>
            </a:pathLst>
          </a:custGeom>
          <a:noFill/>
          <a:ln w="28575">
            <a:solidFill>
              <a:srgbClr val="CC66FF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6209830" y="4428518"/>
            <a:ext cx="77922" cy="77922"/>
          </a:xfrm>
          <a:prstGeom prst="ellipse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28000">
                <a:srgbClr val="00B050"/>
              </a:gs>
              <a:gs pos="100000">
                <a:srgbClr val="00FF00"/>
              </a:gs>
            </a:gsLst>
          </a:gradFill>
          <a:effectLst>
            <a:outerShdw blurRad="63500" dist="25400" dir="2700000" rotWithShape="0">
              <a:srgbClr val="000000"/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6677236" y="4908298"/>
                <a:ext cx="1476163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236" y="4908298"/>
                <a:ext cx="1476163" cy="404983"/>
              </a:xfrm>
              <a:prstGeom prst="rect">
                <a:avLst/>
              </a:prstGeom>
              <a:blipFill rotWithShape="1">
                <a:blip r:embed="rId1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TextBox 278"/>
          <p:cNvSpPr txBox="1"/>
          <p:nvPr/>
        </p:nvSpPr>
        <p:spPr>
          <a:xfrm>
            <a:off x="6436033" y="3962400"/>
            <a:ext cx="1446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FF00"/>
                </a:solidFill>
              </a:rPr>
              <a:t>Z</a:t>
            </a:r>
            <a:endParaRPr lang="en-US" i="1" dirty="0">
              <a:solidFill>
                <a:srgbClr val="00FF00"/>
              </a:solidFill>
            </a:endParaRPr>
          </a:p>
        </p:txBody>
      </p:sp>
      <p:grpSp>
        <p:nvGrpSpPr>
          <p:cNvPr id="281" name="Group 280"/>
          <p:cNvGrpSpPr/>
          <p:nvPr/>
        </p:nvGrpSpPr>
        <p:grpSpPr>
          <a:xfrm>
            <a:off x="4892141" y="4539352"/>
            <a:ext cx="1908792" cy="459240"/>
            <a:chOff x="9228632" y="3069780"/>
            <a:chExt cx="4237004" cy="1019390"/>
          </a:xfrm>
        </p:grpSpPr>
        <p:sp>
          <p:nvSpPr>
            <p:cNvPr id="287" name="Freeform 286"/>
            <p:cNvSpPr/>
            <p:nvPr/>
          </p:nvSpPr>
          <p:spPr>
            <a:xfrm rot="21165986" flipV="1">
              <a:off x="9228632" y="3794371"/>
              <a:ext cx="3585426" cy="294799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3292670" y="3069780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987457" y="4505571"/>
            <a:ext cx="1710497" cy="458539"/>
            <a:chOff x="8782270" y="3311022"/>
            <a:chExt cx="3796844" cy="1017834"/>
          </a:xfrm>
        </p:grpSpPr>
        <p:sp>
          <p:nvSpPr>
            <p:cNvPr id="284" name="Freeform 283"/>
            <p:cNvSpPr/>
            <p:nvPr/>
          </p:nvSpPr>
          <p:spPr>
            <a:xfrm rot="20765372" flipV="1">
              <a:off x="8782270" y="3311022"/>
              <a:ext cx="3796844" cy="60720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2202366" y="4155890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304800" y="1371600"/>
            <a:ext cx="4063244" cy="1719853"/>
            <a:chOff x="322310" y="1245591"/>
            <a:chExt cx="9019316" cy="3817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/>
                <p:cNvSpPr txBox="1"/>
                <p:nvPr/>
              </p:nvSpPr>
              <p:spPr>
                <a:xfrm>
                  <a:off x="4843286" y="4451462"/>
                  <a:ext cx="1067487" cy="404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3" name="TextBox 2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286" y="4451462"/>
                  <a:ext cx="1067487" cy="40498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41772" r="-32911" b="-1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4" name="Freeform 293"/>
            <p:cNvSpPr/>
            <p:nvPr/>
          </p:nvSpPr>
          <p:spPr>
            <a:xfrm>
              <a:off x="608913" y="2694564"/>
              <a:ext cx="3863977" cy="2106036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Freeform 295"/>
            <p:cNvSpPr/>
            <p:nvPr/>
          </p:nvSpPr>
          <p:spPr>
            <a:xfrm rot="21318375">
              <a:off x="2762480" y="2795711"/>
              <a:ext cx="3385451" cy="571932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2632495" y="3505200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9" name="TextBox 298"/>
                <p:cNvSpPr txBox="1"/>
                <p:nvPr/>
              </p:nvSpPr>
              <p:spPr>
                <a:xfrm>
                  <a:off x="2600781" y="4693874"/>
                  <a:ext cx="308725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9" name="TextBox 2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781" y="4693874"/>
                  <a:ext cx="308725" cy="36933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/>
                <p:cNvSpPr txBox="1"/>
                <p:nvPr/>
              </p:nvSpPr>
              <p:spPr>
                <a:xfrm>
                  <a:off x="6645907" y="4113429"/>
                  <a:ext cx="2666303" cy="819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0" name="TextBox 2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5907" y="4113429"/>
                  <a:ext cx="2666303" cy="81981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1" name="TextBox 300"/>
            <p:cNvSpPr txBox="1"/>
            <p:nvPr/>
          </p:nvSpPr>
          <p:spPr>
            <a:xfrm>
              <a:off x="2512929" y="1245591"/>
              <a:ext cx="4103562" cy="65875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function</a:t>
              </a:r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i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322310" y="1928974"/>
              <a:ext cx="2734276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6095116" y="1928974"/>
              <a:ext cx="3246510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04" name="Group 303"/>
            <p:cNvGrpSpPr/>
            <p:nvPr/>
          </p:nvGrpSpPr>
          <p:grpSpPr>
            <a:xfrm>
              <a:off x="2562629" y="3962400"/>
              <a:ext cx="4599484" cy="597968"/>
              <a:chOff x="4556409" y="3862266"/>
              <a:chExt cx="4599484" cy="597968"/>
            </a:xfrm>
          </p:grpSpPr>
          <p:sp>
            <p:nvSpPr>
              <p:cNvPr id="310" name="Freeform 309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5" name="Group 304"/>
            <p:cNvGrpSpPr/>
            <p:nvPr/>
          </p:nvGrpSpPr>
          <p:grpSpPr>
            <a:xfrm>
              <a:off x="1883747" y="3134114"/>
              <a:ext cx="5451332" cy="870706"/>
              <a:chOff x="3219586" y="3350208"/>
              <a:chExt cx="5451332" cy="870706"/>
            </a:xfrm>
          </p:grpSpPr>
          <p:sp>
            <p:nvSpPr>
              <p:cNvPr id="307" name="Freeform 306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6" name="TextBox 305"/>
            <p:cNvSpPr txBox="1"/>
            <p:nvPr/>
          </p:nvSpPr>
          <p:spPr>
            <a:xfrm>
              <a:off x="3454413" y="1928974"/>
              <a:ext cx="2048618" cy="65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5118652" y="1384852"/>
            <a:ext cx="4035228" cy="1782107"/>
            <a:chOff x="4903584" y="1216175"/>
            <a:chExt cx="8957121" cy="3955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TextBox 313"/>
                <p:cNvSpPr txBox="1"/>
                <p:nvPr/>
              </p:nvSpPr>
              <p:spPr>
                <a:xfrm>
                  <a:off x="8501675" y="4273024"/>
                  <a:ext cx="1067486" cy="8989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4" name="TextBox 3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1675" y="4273024"/>
                  <a:ext cx="1067486" cy="8989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44872" r="-35897"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5" name="Freeform 314"/>
            <p:cNvSpPr/>
            <p:nvPr/>
          </p:nvSpPr>
          <p:spPr>
            <a:xfrm>
              <a:off x="8833747" y="2346259"/>
              <a:ext cx="3863978" cy="2106037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5000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 rot="326158">
              <a:off x="6501659" y="2703525"/>
              <a:ext cx="3624062" cy="528241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2872" h="990968">
                  <a:moveTo>
                    <a:pt x="0" y="990968"/>
                  </a:moveTo>
                  <a:cubicBezTo>
                    <a:pt x="339035" y="505055"/>
                    <a:pt x="967915" y="-33051"/>
                    <a:pt x="1753548" y="1591"/>
                  </a:cubicBezTo>
                  <a:cubicBezTo>
                    <a:pt x="2539181" y="36233"/>
                    <a:pt x="2951970" y="1111896"/>
                    <a:pt x="4042872" y="346288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10159768" y="2923892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0" name="TextBox 319"/>
                <p:cNvSpPr txBox="1"/>
                <p:nvPr/>
              </p:nvSpPr>
              <p:spPr>
                <a:xfrm>
                  <a:off x="6693722" y="4041532"/>
                  <a:ext cx="308725" cy="819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0" name="TextBox 3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722" y="4041532"/>
                  <a:ext cx="308725" cy="81981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73913" r="-39130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TextBox 320"/>
                <p:cNvSpPr txBox="1"/>
                <p:nvPr/>
              </p:nvSpPr>
              <p:spPr>
                <a:xfrm>
                  <a:off x="11260596" y="3988876"/>
                  <a:ext cx="2430965" cy="8198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00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TextBox 3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0596" y="3988876"/>
                  <a:ext cx="2430965" cy="81981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TextBox 321"/>
            <p:cNvSpPr txBox="1"/>
            <p:nvPr/>
          </p:nvSpPr>
          <p:spPr>
            <a:xfrm>
              <a:off x="6708429" y="1216175"/>
              <a:ext cx="4103563" cy="81981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function</a:t>
              </a:r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i="1" dirty="0" smtClean="0">
                  <a:solidFill>
                    <a:srgbClr val="CC66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endParaRPr lang="en-US" i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10667060" y="1889234"/>
              <a:ext cx="3193645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FF00"/>
                  </a:solidFill>
                </a:rPr>
                <a:t>Z</a:t>
              </a:r>
              <a:endParaRPr lang="en-US" i="1" dirty="0">
                <a:solidFill>
                  <a:srgbClr val="00FF00"/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171419" y="1889234"/>
              <a:ext cx="2438596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6989147" y="3169914"/>
              <a:ext cx="4482709" cy="1019390"/>
              <a:chOff x="8982927" y="3069780"/>
              <a:chExt cx="4482709" cy="1019390"/>
            </a:xfrm>
          </p:grpSpPr>
          <p:sp>
            <p:nvSpPr>
              <p:cNvPr id="331" name="Freeform 330"/>
              <p:cNvSpPr/>
              <p:nvPr/>
            </p:nvSpPr>
            <p:spPr>
              <a:xfrm rot="21165986" flipV="1">
                <a:off x="9228632" y="3794371"/>
                <a:ext cx="3585426" cy="29479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13292670" y="306978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7162113" y="3094928"/>
              <a:ext cx="4081162" cy="1017834"/>
              <a:chOff x="8497952" y="3311022"/>
              <a:chExt cx="4081162" cy="1017834"/>
            </a:xfrm>
          </p:grpSpPr>
          <p:sp>
            <p:nvSpPr>
              <p:cNvPr id="328" name="Freeform 327"/>
              <p:cNvSpPr/>
              <p:nvPr/>
            </p:nvSpPr>
            <p:spPr>
              <a:xfrm rot="20765372" flipV="1">
                <a:off x="8782270" y="3311022"/>
                <a:ext cx="3796844" cy="607208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12202366" y="415589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7" name="TextBox 326"/>
            <p:cNvSpPr txBox="1"/>
            <p:nvPr/>
          </p:nvSpPr>
          <p:spPr>
            <a:xfrm>
              <a:off x="7620228" y="1889234"/>
              <a:ext cx="2456361" cy="81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76544" y="382166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531704" y="349526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3495260"/>
                <a:ext cx="1848674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974" t="-8197" r="-2961" b="-3278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3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8616E-6 L 0.15989 0.3360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68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0467E-6 L -0.14149 0.3332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166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2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3" grpId="0" animBg="1"/>
      <p:bldP spid="235" grpId="0" animBg="1"/>
      <p:bldP spid="235" grpId="1" animBg="1"/>
      <p:bldP spid="235" grpId="2" animBg="1"/>
      <p:bldP spid="236" grpId="0" animBg="1"/>
      <p:bldP spid="236" grpId="1" animBg="1"/>
      <p:bldP spid="236" grpId="2" animBg="1"/>
      <p:bldP spid="237" grpId="0" animBg="1"/>
      <p:bldP spid="237" grpId="1" animBg="1"/>
      <p:bldP spid="237" grpId="2" animBg="1"/>
      <p:bldP spid="253" grpId="0"/>
      <p:bldP spid="253" grpId="1"/>
      <p:bldP spid="253" grpId="2"/>
      <p:bldP spid="258" grpId="0"/>
      <p:bldP spid="271" grpId="0" animBg="1"/>
      <p:bldP spid="273" grpId="0" animBg="1"/>
      <p:bldP spid="273" grpId="1" animBg="1"/>
      <p:bldP spid="273" grpId="2" animBg="1"/>
      <p:bldP spid="274" grpId="0" animBg="1"/>
      <p:bldP spid="274" grpId="1" animBg="1"/>
      <p:bldP spid="274" grpId="2" animBg="1"/>
      <p:bldP spid="277" grpId="0"/>
      <p:bldP spid="277" grpId="1"/>
      <p:bldP spid="277" grpId="2"/>
      <p:bldP spid="279" grpId="0"/>
      <p:bldP spid="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6484796" y="3584649"/>
            <a:ext cx="1613666" cy="1743844"/>
            <a:chOff x="6484796" y="3865466"/>
            <a:chExt cx="1613666" cy="1743844"/>
          </a:xfrm>
        </p:grpSpPr>
        <p:sp>
          <p:nvSpPr>
            <p:cNvPr id="255" name="Freeform 254"/>
            <p:cNvSpPr/>
            <p:nvPr/>
          </p:nvSpPr>
          <p:spPr>
            <a:xfrm>
              <a:off x="6484796" y="3867916"/>
              <a:ext cx="1613646" cy="1741394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3646" h="1741394">
                  <a:moveTo>
                    <a:pt x="0" y="13447"/>
                  </a:moveTo>
                  <a:cubicBezTo>
                    <a:pt x="116541" y="763120"/>
                    <a:pt x="537882" y="1736912"/>
                    <a:pt x="847164" y="1741394"/>
                  </a:cubicBezTo>
                  <a:cubicBezTo>
                    <a:pt x="1163169" y="1739153"/>
                    <a:pt x="1550893" y="668991"/>
                    <a:pt x="1613646" y="0"/>
                  </a:cubicBezTo>
                </a:path>
              </a:pathLst>
            </a:custGeom>
            <a:noFill/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6484816" y="3865466"/>
              <a:ext cx="1613646" cy="1741394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3646" h="1741394">
                  <a:moveTo>
                    <a:pt x="0" y="13447"/>
                  </a:moveTo>
                  <a:cubicBezTo>
                    <a:pt x="116541" y="763120"/>
                    <a:pt x="537882" y="1736912"/>
                    <a:pt x="847164" y="1741394"/>
                  </a:cubicBezTo>
                  <a:cubicBezTo>
                    <a:pt x="1163169" y="1739153"/>
                    <a:pt x="1550893" y="668991"/>
                    <a:pt x="1613646" y="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6305214" y="5481222"/>
            <a:ext cx="2381586" cy="714170"/>
            <a:chOff x="6301902" y="4788931"/>
            <a:chExt cx="2381586" cy="7141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8315502" y="4788931"/>
                  <a:ext cx="367986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502" y="4788931"/>
                  <a:ext cx="367986" cy="369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2" name="Group 241"/>
            <p:cNvGrpSpPr/>
            <p:nvPr/>
          </p:nvGrpSpPr>
          <p:grpSpPr>
            <a:xfrm>
              <a:off x="6301902" y="4912581"/>
              <a:ext cx="2076786" cy="590520"/>
              <a:chOff x="6301902" y="4912581"/>
              <a:chExt cx="2076786" cy="590520"/>
            </a:xfrm>
          </p:grpSpPr>
          <p:cxnSp>
            <p:nvCxnSpPr>
              <p:cNvPr id="243" name="Straight Arrow Connector 242"/>
              <p:cNvCxnSpPr/>
              <p:nvPr/>
            </p:nvCxnSpPr>
            <p:spPr>
              <a:xfrm>
                <a:off x="6301902" y="4978486"/>
                <a:ext cx="2076786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" name="Group 243"/>
              <p:cNvGrpSpPr/>
              <p:nvPr/>
            </p:nvGrpSpPr>
            <p:grpSpPr>
              <a:xfrm>
                <a:off x="6381414" y="5133769"/>
                <a:ext cx="1870362" cy="369332"/>
                <a:chOff x="1978411" y="2975603"/>
                <a:chExt cx="1870362" cy="369332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>
                  <a:off x="2795033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>
                  <a:off x="3166993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3547087" y="297560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1978411" y="2975603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2349525" y="2975603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cxnSp>
            <p:nvCxnSpPr>
              <p:cNvPr id="245" name="Straight Connector 244"/>
              <p:cNvCxnSpPr/>
              <p:nvPr/>
            </p:nvCxnSpPr>
            <p:spPr>
              <a:xfrm>
                <a:off x="6575424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6952050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8081929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7705302" y="4912581"/>
                <a:ext cx="0" cy="15240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6781800" y="3124200"/>
            <a:ext cx="1045351" cy="2738817"/>
            <a:chOff x="6781800" y="3405017"/>
            <a:chExt cx="1045351" cy="2738817"/>
          </a:xfrm>
        </p:grpSpPr>
        <p:grpSp>
          <p:nvGrpSpPr>
            <p:cNvPr id="257" name="Group 256"/>
            <p:cNvGrpSpPr/>
            <p:nvPr/>
          </p:nvGrpSpPr>
          <p:grpSpPr>
            <a:xfrm>
              <a:off x="6781800" y="3405017"/>
              <a:ext cx="1045351" cy="2738817"/>
              <a:chOff x="6778488" y="2431118"/>
              <a:chExt cx="1045351" cy="2738817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H="1" flipV="1">
                <a:off x="7305625" y="2843408"/>
                <a:ext cx="23347" cy="2326527"/>
              </a:xfrm>
              <a:prstGeom prst="straightConnector1">
                <a:avLst/>
              </a:prstGeom>
              <a:ln w="38100">
                <a:solidFill>
                  <a:srgbClr val="00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6778488" y="2431118"/>
                    <a:ext cx="1045351" cy="4049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C66FF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272" name="TextBox 2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488" y="2431118"/>
                    <a:ext cx="1045351" cy="4049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6" name="TextBox 275"/>
              <p:cNvSpPr txBox="1"/>
              <p:nvPr/>
            </p:nvSpPr>
            <p:spPr>
              <a:xfrm>
                <a:off x="6984857" y="441356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6984857" y="40378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6984857" y="366221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6984857" y="32865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336" name="Group 335"/>
              <p:cNvGrpSpPr/>
              <p:nvPr/>
            </p:nvGrpSpPr>
            <p:grpSpPr>
              <a:xfrm rot="16200000">
                <a:off x="6558789" y="4137897"/>
                <a:ext cx="1506505" cy="174702"/>
                <a:chOff x="6721080" y="4410055"/>
                <a:chExt cx="1506505" cy="174702"/>
              </a:xfrm>
            </p:grpSpPr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6721080" y="4432357"/>
                  <a:ext cx="0" cy="152400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7097706" y="4432357"/>
                  <a:ext cx="0" cy="152400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7474332" y="4421209"/>
                  <a:ext cx="0" cy="152400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8227585" y="4410055"/>
                  <a:ext cx="0" cy="152400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7850958" y="4417489"/>
                  <a:ext cx="0" cy="152400"/>
                </a:xfrm>
                <a:prstGeom prst="line">
                  <a:avLst/>
                </a:prstGeom>
                <a:ln w="38100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6" name="TextBox 385"/>
            <p:cNvSpPr txBox="1"/>
            <p:nvPr/>
          </p:nvSpPr>
          <p:spPr>
            <a:xfrm>
              <a:off x="6999167" y="388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87" name="Straight Connector 386"/>
            <p:cNvCxnSpPr/>
            <p:nvPr/>
          </p:nvCxnSpPr>
          <p:spPr>
            <a:xfrm rot="16200000">
              <a:off x="7315200" y="3995458"/>
              <a:ext cx="0" cy="15240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67238" y="115294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4" name="Freeform 233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TextBox 258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3" name="TextBox 282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Composition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71838" y="1152940"/>
            <a:ext cx="6581561" cy="1433817"/>
            <a:chOff x="1571838" y="3962400"/>
            <a:chExt cx="6581561" cy="1433817"/>
          </a:xfrm>
        </p:grpSpPr>
        <p:sp>
          <p:nvSpPr>
            <p:cNvPr id="233" name="Freeform 232"/>
            <p:cNvSpPr/>
            <p:nvPr/>
          </p:nvSpPr>
          <p:spPr>
            <a:xfrm>
              <a:off x="1904911" y="432913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 rot="21318375">
              <a:off x="2875103" y="4374701"/>
              <a:ext cx="1525162" cy="25765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2816544" y="469432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4416858" y="4495511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/>
                <p:cNvSpPr txBox="1"/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TextBox 257"/>
            <p:cNvSpPr txBox="1"/>
            <p:nvPr/>
          </p:nvSpPr>
          <p:spPr>
            <a:xfrm>
              <a:off x="1571838" y="3984232"/>
              <a:ext cx="12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2785069" y="4900299"/>
              <a:ext cx="2072089" cy="269387"/>
              <a:chOff x="4556409" y="3862266"/>
              <a:chExt cx="4599484" cy="597968"/>
            </a:xfrm>
          </p:grpSpPr>
          <p:sp>
            <p:nvSpPr>
              <p:cNvPr id="266" name="Freeform 26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2479229" y="4527153"/>
              <a:ext cx="2455851" cy="392257"/>
              <a:chOff x="3219586" y="3350208"/>
              <a:chExt cx="5451332" cy="870706"/>
            </a:xfrm>
          </p:grpSpPr>
          <p:sp>
            <p:nvSpPr>
              <p:cNvPr id="263" name="Freeform 262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1" name="Freeform 270"/>
            <p:cNvSpPr/>
            <p:nvPr/>
          </p:nvSpPr>
          <p:spPr>
            <a:xfrm>
              <a:off x="5612451" y="4168292"/>
              <a:ext cx="1740742" cy="948779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5000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 rot="326158">
              <a:off x="4561833" y="4329242"/>
              <a:ext cx="1632659" cy="237975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2872" h="990968">
                  <a:moveTo>
                    <a:pt x="0" y="990968"/>
                  </a:moveTo>
                  <a:cubicBezTo>
                    <a:pt x="339035" y="505055"/>
                    <a:pt x="967915" y="-33051"/>
                    <a:pt x="1753548" y="1591"/>
                  </a:cubicBezTo>
                  <a:cubicBezTo>
                    <a:pt x="2539181" y="36233"/>
                    <a:pt x="2951970" y="1111896"/>
                    <a:pt x="4042872" y="346288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6209830" y="4428518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TextBox 276"/>
                <p:cNvSpPr txBox="1"/>
                <p:nvPr/>
              </p:nvSpPr>
              <p:spPr>
                <a:xfrm>
                  <a:off x="6677236" y="4908298"/>
                  <a:ext cx="1476163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236" y="4908298"/>
                  <a:ext cx="1476163" cy="40498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9" name="TextBox 278"/>
            <p:cNvSpPr txBox="1"/>
            <p:nvPr/>
          </p:nvSpPr>
          <p:spPr>
            <a:xfrm>
              <a:off x="6436033" y="3962400"/>
              <a:ext cx="1662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FF00"/>
                  </a:solidFill>
                </a:rPr>
                <a:t>Z</a:t>
              </a:r>
              <a:endParaRPr lang="en-US" i="1" dirty="0">
                <a:solidFill>
                  <a:srgbClr val="00FF00"/>
                </a:solidFill>
              </a:endParaRPr>
            </a:p>
          </p:txBody>
        </p:sp>
        <p:grpSp>
          <p:nvGrpSpPr>
            <p:cNvPr id="281" name="Group 280"/>
            <p:cNvGrpSpPr/>
            <p:nvPr/>
          </p:nvGrpSpPr>
          <p:grpSpPr>
            <a:xfrm>
              <a:off x="4892141" y="4539352"/>
              <a:ext cx="1908792" cy="459240"/>
              <a:chOff x="9228632" y="3069780"/>
              <a:chExt cx="4237004" cy="1019390"/>
            </a:xfrm>
          </p:grpSpPr>
          <p:sp>
            <p:nvSpPr>
              <p:cNvPr id="287" name="Freeform 286"/>
              <p:cNvSpPr/>
              <p:nvPr/>
            </p:nvSpPr>
            <p:spPr>
              <a:xfrm rot="21165986" flipV="1">
                <a:off x="9228632" y="3794371"/>
                <a:ext cx="3585426" cy="29479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13292670" y="306978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2" name="Group 281"/>
            <p:cNvGrpSpPr/>
            <p:nvPr/>
          </p:nvGrpSpPr>
          <p:grpSpPr>
            <a:xfrm>
              <a:off x="4987457" y="4505571"/>
              <a:ext cx="1710497" cy="458539"/>
              <a:chOff x="8782270" y="3311022"/>
              <a:chExt cx="3796844" cy="1017834"/>
            </a:xfrm>
          </p:grpSpPr>
          <p:sp>
            <p:nvSpPr>
              <p:cNvPr id="284" name="Freeform 283"/>
              <p:cNvSpPr/>
              <p:nvPr/>
            </p:nvSpPr>
            <p:spPr>
              <a:xfrm rot="20765372" flipV="1">
                <a:off x="8782270" y="3311022"/>
                <a:ext cx="3796844" cy="607208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12202366" y="415589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576544" y="101220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974" t="-10000" r="-2961" b="-33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1095162" y="3176134"/>
            <a:ext cx="12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2" name="Oval 341"/>
          <p:cNvSpPr/>
          <p:nvPr/>
        </p:nvSpPr>
        <p:spPr>
          <a:xfrm>
            <a:off x="7217026" y="5224768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7949203" y="3716566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6425203" y="3720248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1095162" y="4446614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Co/domain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607328" y="3278113"/>
            <a:ext cx="2870444" cy="461230"/>
            <a:chOff x="1510750" y="4732265"/>
            <a:chExt cx="4408209" cy="788182"/>
          </a:xfrm>
        </p:grpSpPr>
        <p:grpSp>
          <p:nvGrpSpPr>
            <p:cNvPr id="136" name="Group 135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>
              <a:off x="2680596" y="4885411"/>
              <a:ext cx="3161760" cy="631139"/>
              <a:chOff x="4775444" y="5371292"/>
              <a:chExt cx="3161760" cy="631139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559206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96402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34411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10958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091042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473898" y="5371292"/>
                <a:ext cx="463306" cy="631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75444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146558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543659" y="4889307"/>
              <a:ext cx="571624" cy="631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19951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9106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>
            <a:off x="2606158" y="3322594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607328" y="4568337"/>
            <a:ext cx="2870444" cy="463357"/>
            <a:chOff x="1510750" y="4732265"/>
            <a:chExt cx="4408209" cy="791816"/>
          </a:xfrm>
        </p:grpSpPr>
        <p:grpSp>
          <p:nvGrpSpPr>
            <p:cNvPr id="167" name="Group 166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2679755" y="4877516"/>
              <a:ext cx="3161769" cy="631139"/>
              <a:chOff x="4774603" y="5363397"/>
              <a:chExt cx="3161769" cy="631139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559122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9631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343277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71012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09021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473066" y="5363397"/>
                <a:ext cx="463306" cy="631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774603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145717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532789" y="4892941"/>
              <a:ext cx="571624" cy="631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1911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29022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606158" y="4612816"/>
            <a:ext cx="2870444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2501845" y="3835430"/>
                <a:ext cx="1376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845" y="3835430"/>
                <a:ext cx="1376647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TextBox 345"/>
          <p:cNvSpPr txBox="1"/>
          <p:nvPr/>
        </p:nvSpPr>
        <p:spPr>
          <a:xfrm>
            <a:off x="1095162" y="3835327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607329" y="5850498"/>
            <a:ext cx="2870444" cy="461615"/>
            <a:chOff x="1510750" y="4732265"/>
            <a:chExt cx="4408209" cy="788837"/>
          </a:xfrm>
        </p:grpSpPr>
        <p:grpSp>
          <p:nvGrpSpPr>
            <p:cNvPr id="351" name="Group 350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364" name="Straight Arrow Connector 363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2" name="Group 351"/>
            <p:cNvGrpSpPr/>
            <p:nvPr/>
          </p:nvGrpSpPr>
          <p:grpSpPr>
            <a:xfrm>
              <a:off x="2688027" y="4888468"/>
              <a:ext cx="3147450" cy="632634"/>
              <a:chOff x="4782875" y="5374349"/>
              <a:chExt cx="3147450" cy="632634"/>
            </a:xfrm>
          </p:grpSpPr>
          <p:sp>
            <p:nvSpPr>
              <p:cNvPr id="356" name="TextBox 355"/>
              <p:cNvSpPr txBox="1"/>
              <p:nvPr/>
            </p:nvSpPr>
            <p:spPr>
              <a:xfrm>
                <a:off x="559949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597145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351549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6718392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70984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7467019" y="5375844"/>
                <a:ext cx="463306" cy="631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82875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153989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353" name="TextBox 352"/>
            <p:cNvSpPr txBox="1"/>
            <p:nvPr/>
          </p:nvSpPr>
          <p:spPr>
            <a:xfrm>
              <a:off x="1546079" y="4887296"/>
              <a:ext cx="571624" cy="631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927389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29850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377" name="Straight Arrow Connector 376"/>
          <p:cNvCxnSpPr/>
          <p:nvPr/>
        </p:nvCxnSpPr>
        <p:spPr>
          <a:xfrm>
            <a:off x="2606158" y="5894964"/>
            <a:ext cx="2870444" cy="0"/>
          </a:xfrm>
          <a:prstGeom prst="straightConnector1">
            <a:avLst/>
          </a:prstGeom>
          <a:ln w="3810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1102869" y="5715000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FF00"/>
                </a:solidFill>
              </a:rPr>
              <a:t>Z</a:t>
            </a:r>
            <a:endParaRPr lang="en-US" i="1" dirty="0">
              <a:solidFill>
                <a:srgbClr val="00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2501846" y="5077312"/>
                <a:ext cx="1612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846" y="5077312"/>
                <a:ext cx="1612954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TextBox 379"/>
          <p:cNvSpPr txBox="1"/>
          <p:nvPr/>
        </p:nvSpPr>
        <p:spPr>
          <a:xfrm>
            <a:off x="1102869" y="5077209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CC66FF"/>
                </a:solidFill>
              </a:rPr>
              <a:t>G</a:t>
            </a:r>
            <a:endParaRPr lang="en-US" i="1" dirty="0">
              <a:solidFill>
                <a:srgbClr val="CC66FF"/>
              </a:solidFill>
            </a:endParaRPr>
          </a:p>
        </p:txBody>
      </p:sp>
      <p:sp>
        <p:nvSpPr>
          <p:cNvPr id="212" name="Freeform 211"/>
          <p:cNvSpPr/>
          <p:nvPr/>
        </p:nvSpPr>
        <p:spPr>
          <a:xfrm>
            <a:off x="4112128" y="3370345"/>
            <a:ext cx="330971" cy="1200916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280" h="3551582">
                <a:moveTo>
                  <a:pt x="79513" y="0"/>
                </a:moveTo>
                <a:cubicBezTo>
                  <a:pt x="324678" y="452782"/>
                  <a:pt x="543339" y="998330"/>
                  <a:pt x="503582" y="1775790"/>
                </a:cubicBezTo>
                <a:cubicBezTo>
                  <a:pt x="463825" y="2553250"/>
                  <a:pt x="0" y="3551582"/>
                  <a:pt x="0" y="3551582"/>
                </a:cubicBez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3974431" y="3259215"/>
            <a:ext cx="146034" cy="14444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3970229" y="4551137"/>
            <a:ext cx="146034" cy="1363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4637612" y="3377496"/>
            <a:ext cx="345414" cy="1184579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460" h="3522838">
                <a:moveTo>
                  <a:pt x="0" y="0"/>
                </a:moveTo>
                <a:cubicBezTo>
                  <a:pt x="510209" y="651565"/>
                  <a:pt x="464448" y="1124256"/>
                  <a:pt x="333917" y="1994731"/>
                </a:cubicBezTo>
                <a:cubicBezTo>
                  <a:pt x="203386" y="2865206"/>
                  <a:pt x="530460" y="3522838"/>
                  <a:pt x="530460" y="3522838"/>
                </a:cubicBez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4448139" y="3259216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1" name="Oval 380"/>
          <p:cNvSpPr/>
          <p:nvPr/>
        </p:nvSpPr>
        <p:spPr>
          <a:xfrm>
            <a:off x="5204296" y="5825281"/>
            <a:ext cx="146034" cy="14444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3" name="Freeform 382"/>
          <p:cNvSpPr/>
          <p:nvPr/>
        </p:nvSpPr>
        <p:spPr>
          <a:xfrm>
            <a:off x="5053274" y="4726227"/>
            <a:ext cx="193698" cy="106497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467" h="2876535">
                <a:moveTo>
                  <a:pt x="0" y="0"/>
                </a:moveTo>
                <a:lnTo>
                  <a:pt x="297467" y="2876535"/>
                </a:lnTo>
              </a:path>
            </a:pathLst>
          </a:custGeom>
          <a:noFill/>
          <a:ln w="3810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4223495" y="5825281"/>
            <a:ext cx="146033" cy="144447"/>
          </a:xfrm>
          <a:prstGeom prst="ellipse">
            <a:avLst/>
          </a:prstGeom>
          <a:solidFill>
            <a:srgbClr val="00B05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4" name="Freeform 383"/>
          <p:cNvSpPr/>
          <p:nvPr/>
        </p:nvSpPr>
        <p:spPr>
          <a:xfrm>
            <a:off x="4073502" y="4724400"/>
            <a:ext cx="193698" cy="106497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467" h="2876535">
                <a:moveTo>
                  <a:pt x="0" y="0"/>
                </a:moveTo>
                <a:lnTo>
                  <a:pt x="297467" y="2876535"/>
                </a:lnTo>
              </a:path>
            </a:pathLst>
          </a:custGeom>
          <a:noFill/>
          <a:ln w="3810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3671798" y="3370408"/>
            <a:ext cx="1225599" cy="120085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1882181"/>
              <a:gd name="connsiteY0" fmla="*/ 0 h 3549342"/>
              <a:gd name="connsiteX1" fmla="*/ 333917 w 1882181"/>
              <a:gd name="connsiteY1" fmla="*/ 1994731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59204 w 1882181"/>
              <a:gd name="connsiteY1" fmla="*/ 22730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585709 w 1882181"/>
              <a:gd name="connsiteY1" fmla="*/ 2697097 h 3549342"/>
              <a:gd name="connsiteX2" fmla="*/ 1882181 w 1882181"/>
              <a:gd name="connsiteY2" fmla="*/ 3549342 h 3549342"/>
              <a:gd name="connsiteX0" fmla="*/ 0 w 1882181"/>
              <a:gd name="connsiteY0" fmla="*/ 0 h 3553182"/>
              <a:gd name="connsiteX1" fmla="*/ 585709 w 1882181"/>
              <a:gd name="connsiteY1" fmla="*/ 2697097 h 3553182"/>
              <a:gd name="connsiteX2" fmla="*/ 1882181 w 1882181"/>
              <a:gd name="connsiteY2" fmla="*/ 3549342 h 3553182"/>
              <a:gd name="connsiteX0" fmla="*/ 0 w 1882181"/>
              <a:gd name="connsiteY0" fmla="*/ 0 h 3549342"/>
              <a:gd name="connsiteX1" fmla="*/ 598961 w 1882181"/>
              <a:gd name="connsiteY1" fmla="*/ 257782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458557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704978 w 1882181"/>
              <a:gd name="connsiteY1" fmla="*/ 257782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704978 w 1882181"/>
              <a:gd name="connsiteY1" fmla="*/ 257782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  <a:gd name="connsiteX0" fmla="*/ 0 w 1882181"/>
              <a:gd name="connsiteY0" fmla="*/ 0 h 3549342"/>
              <a:gd name="connsiteX1" fmla="*/ 678474 w 1882181"/>
              <a:gd name="connsiteY1" fmla="*/ 2644086 h 3549342"/>
              <a:gd name="connsiteX2" fmla="*/ 1882181 w 1882181"/>
              <a:gd name="connsiteY2" fmla="*/ 3549342 h 354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2181" h="3549342">
                <a:moveTo>
                  <a:pt x="0" y="0"/>
                </a:moveTo>
                <a:cubicBezTo>
                  <a:pt x="1000539" y="1168399"/>
                  <a:pt x="192499" y="1920006"/>
                  <a:pt x="678474" y="2644086"/>
                </a:cubicBezTo>
                <a:cubicBezTo>
                  <a:pt x="1164449" y="3368166"/>
                  <a:pt x="1882181" y="3549342"/>
                  <a:pt x="1882181" y="3549342"/>
                </a:cubicBez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  <a:effectLst>
            <a:glow rad="127000">
              <a:schemeClr val="bg2">
                <a:alpha val="75000"/>
              </a:schemeClr>
            </a:glow>
            <a:outerShdw blurRad="254000" dir="5400000" algn="ctr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3482325" y="3259215"/>
            <a:ext cx="146033" cy="14444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951324" y="4552043"/>
            <a:ext cx="146033" cy="1354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1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"/>
                            </p:stCondLst>
                            <p:childTnLst>
                              <p:par>
                                <p:cTn id="11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"/>
                            </p:stCondLst>
                            <p:childTnLst>
                              <p:par>
                                <p:cTn id="137" presetID="22" presetClass="entr" presetSubtype="1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5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5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4" presetID="10" presetClass="entr" presetSubtype="0" repeatCount="2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750"/>
                            </p:stCondLst>
                            <p:childTnLst>
                              <p:par>
                                <p:cTn id="14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250"/>
                            </p:stCondLst>
                            <p:childTnLst>
                              <p:par>
                                <p:cTn id="156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42" grpId="0" animBg="1"/>
      <p:bldP spid="344" grpId="0" animBg="1"/>
      <p:bldP spid="345" grpId="0" animBg="1"/>
      <p:bldP spid="134" grpId="0"/>
      <p:bldP spid="238" grpId="0"/>
      <p:bldP spid="346" grpId="0"/>
      <p:bldP spid="378" grpId="0"/>
      <p:bldP spid="379" grpId="0"/>
      <p:bldP spid="380" grpId="0"/>
      <p:bldP spid="212" grpId="0" animBg="1"/>
      <p:bldP spid="209" grpId="0" animBg="1"/>
      <p:bldP spid="210" grpId="0" animBg="1"/>
      <p:bldP spid="227" grpId="0" animBg="1"/>
      <p:bldP spid="225" grpId="0" animBg="1"/>
      <p:bldP spid="381" grpId="0" animBg="1"/>
      <p:bldP spid="381" grpId="1" animBg="1"/>
      <p:bldP spid="381" grpId="2" animBg="1"/>
      <p:bldP spid="383" grpId="0" animBg="1"/>
      <p:bldP spid="383" grpId="1" animBg="1"/>
      <p:bldP spid="383" grpId="2" animBg="1"/>
      <p:bldP spid="382" grpId="0" animBg="1"/>
      <p:bldP spid="384" grpId="0" animBg="1"/>
      <p:bldP spid="230" grpId="0" animBg="1"/>
      <p:bldP spid="229" grpId="0" animBg="1"/>
      <p:bldP spid="226" grpId="0" animBg="1"/>
      <p:bldP spid="226" grpId="1" animBg="1"/>
      <p:bldP spid="22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Inverses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82" name="Group 181"/>
          <p:cNvGrpSpPr/>
          <p:nvPr/>
        </p:nvGrpSpPr>
        <p:grpSpPr>
          <a:xfrm>
            <a:off x="2867238" y="115294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Freeform 183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TextBox 185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TextBox 188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209" name="Rectangle 208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/>
          <p:cNvGrpSpPr/>
          <p:nvPr/>
        </p:nvGrpSpPr>
        <p:grpSpPr>
          <a:xfrm>
            <a:off x="1571838" y="1152940"/>
            <a:ext cx="6581561" cy="1433817"/>
            <a:chOff x="1571838" y="3962400"/>
            <a:chExt cx="6581561" cy="1433817"/>
          </a:xfrm>
        </p:grpSpPr>
        <p:sp>
          <p:nvSpPr>
            <p:cNvPr id="212" name="Freeform 211"/>
            <p:cNvSpPr/>
            <p:nvPr/>
          </p:nvSpPr>
          <p:spPr>
            <a:xfrm>
              <a:off x="1904911" y="432913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 rot="21318375">
              <a:off x="2875103" y="4374701"/>
              <a:ext cx="1525162" cy="25765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2816544" y="469432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416858" y="4495511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/>
                <p:cNvSpPr txBox="1"/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TextBox 216"/>
            <p:cNvSpPr txBox="1"/>
            <p:nvPr/>
          </p:nvSpPr>
          <p:spPr>
            <a:xfrm>
              <a:off x="1571838" y="3984232"/>
              <a:ext cx="12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218" name="Group 217"/>
            <p:cNvGrpSpPr/>
            <p:nvPr/>
          </p:nvGrpSpPr>
          <p:grpSpPr>
            <a:xfrm>
              <a:off x="2785069" y="4900299"/>
              <a:ext cx="2072089" cy="269387"/>
              <a:chOff x="4556409" y="3862266"/>
              <a:chExt cx="4599484" cy="597968"/>
            </a:xfrm>
          </p:grpSpPr>
          <p:sp>
            <p:nvSpPr>
              <p:cNvPr id="292" name="Freeform 291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79229" y="4527153"/>
              <a:ext cx="2455851" cy="392257"/>
              <a:chOff x="3219586" y="3350208"/>
              <a:chExt cx="5451332" cy="870706"/>
            </a:xfrm>
          </p:grpSpPr>
          <p:sp>
            <p:nvSpPr>
              <p:cNvPr id="274" name="Freeform 273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0" name="Freeform 219"/>
            <p:cNvSpPr/>
            <p:nvPr/>
          </p:nvSpPr>
          <p:spPr>
            <a:xfrm>
              <a:off x="5612451" y="4168292"/>
              <a:ext cx="1740742" cy="948779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92D050"/>
                </a:gs>
                <a:gs pos="50000">
                  <a:srgbClr val="00B050"/>
                </a:gs>
                <a:gs pos="100000">
                  <a:schemeClr val="accent5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 rot="326158">
              <a:off x="4561833" y="4329242"/>
              <a:ext cx="1632659" cy="237975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2872" h="990968">
                  <a:moveTo>
                    <a:pt x="0" y="990968"/>
                  </a:moveTo>
                  <a:cubicBezTo>
                    <a:pt x="339035" y="505055"/>
                    <a:pt x="967915" y="-33051"/>
                    <a:pt x="1753548" y="1591"/>
                  </a:cubicBezTo>
                  <a:cubicBezTo>
                    <a:pt x="2539181" y="36233"/>
                    <a:pt x="2951970" y="1111896"/>
                    <a:pt x="4042872" y="346288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209830" y="4428518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28000">
                  <a:srgbClr val="00B050"/>
                </a:gs>
                <a:gs pos="100000">
                  <a:srgbClr val="00FF00"/>
                </a:gs>
              </a:gsLst>
            </a:gradFill>
            <a:effectLst>
              <a:outerShdw blurRad="63500" dist="25400" dir="2700000" rotWithShape="0">
                <a:srgbClr val="000000"/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6677236" y="4908298"/>
                  <a:ext cx="1476163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236" y="4908298"/>
                  <a:ext cx="1476163" cy="4049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TextBox 224"/>
            <p:cNvSpPr txBox="1"/>
            <p:nvPr/>
          </p:nvSpPr>
          <p:spPr>
            <a:xfrm>
              <a:off x="6436033" y="3962400"/>
              <a:ext cx="1662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FF00"/>
                  </a:solidFill>
                </a:rPr>
                <a:t>Z</a:t>
              </a:r>
              <a:endParaRPr lang="en-US" i="1" dirty="0">
                <a:solidFill>
                  <a:srgbClr val="00FF00"/>
                </a:solidFill>
              </a:endParaRPr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4892141" y="4539352"/>
              <a:ext cx="1908792" cy="459240"/>
              <a:chOff x="9228632" y="3069780"/>
              <a:chExt cx="4237004" cy="1019390"/>
            </a:xfrm>
          </p:grpSpPr>
          <p:sp>
            <p:nvSpPr>
              <p:cNvPr id="239" name="Freeform 238"/>
              <p:cNvSpPr/>
              <p:nvPr/>
            </p:nvSpPr>
            <p:spPr>
              <a:xfrm rot="21165986" flipV="1">
                <a:off x="9228632" y="3794371"/>
                <a:ext cx="3585426" cy="29479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13292670" y="306978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>
              <a:off x="4987457" y="4505571"/>
              <a:ext cx="1710497" cy="458539"/>
              <a:chOff x="8782270" y="3311022"/>
              <a:chExt cx="3796844" cy="1017834"/>
            </a:xfrm>
          </p:grpSpPr>
          <p:sp>
            <p:nvSpPr>
              <p:cNvPr id="228" name="Freeform 227"/>
              <p:cNvSpPr/>
              <p:nvPr/>
            </p:nvSpPr>
            <p:spPr>
              <a:xfrm rot="20765372" flipV="1">
                <a:off x="8782270" y="3311022"/>
                <a:ext cx="3796844" cy="607208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CC66FF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12202366" y="4155890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5">
                      <a:lumMod val="50000"/>
                    </a:schemeClr>
                  </a:gs>
                  <a:gs pos="28000">
                    <a:srgbClr val="00B050"/>
                  </a:gs>
                  <a:gs pos="100000">
                    <a:srgbClr val="00FF00"/>
                  </a:gs>
                </a:gsLst>
              </a:gradFill>
              <a:effectLst>
                <a:outerShdw blurRad="63500" dist="25400" dir="2700000" rotWithShape="0">
                  <a:srgbClr val="000000"/>
                </a:outerShdw>
              </a:effectLst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5" name="Group 294"/>
          <p:cNvGrpSpPr/>
          <p:nvPr/>
        </p:nvGrpSpPr>
        <p:grpSpPr>
          <a:xfrm>
            <a:off x="3576544" y="101220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6" name="TextBox 295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TextBox 296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TextBox 297"/>
              <p:cNvSpPr txBox="1"/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8" name="TextBox 2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974" t="-10000" r="-2961" b="-33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223336" y="3634298"/>
            <a:ext cx="2391110" cy="2387087"/>
            <a:chOff x="6223336" y="3634298"/>
            <a:chExt cx="2391110" cy="2387087"/>
          </a:xfrm>
        </p:grpSpPr>
        <p:cxnSp>
          <p:nvCxnSpPr>
            <p:cNvPr id="211" name="Straight Connector 210"/>
            <p:cNvCxnSpPr/>
            <p:nvPr/>
          </p:nvCxnSpPr>
          <p:spPr>
            <a:xfrm flipH="1">
              <a:off x="6233808" y="3634298"/>
              <a:ext cx="2380638" cy="2380638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223336" y="3640747"/>
              <a:ext cx="2380638" cy="2380638"/>
            </a:xfrm>
            <a:prstGeom prst="line">
              <a:avLst/>
            </a:prstGeom>
            <a:ln w="38100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305214" y="5448372"/>
            <a:ext cx="2426194" cy="747020"/>
            <a:chOff x="6305214" y="5448372"/>
            <a:chExt cx="2426194" cy="747020"/>
          </a:xfrm>
        </p:grpSpPr>
        <p:grpSp>
          <p:nvGrpSpPr>
            <p:cNvPr id="240" name="Group 239"/>
            <p:cNvGrpSpPr/>
            <p:nvPr/>
          </p:nvGrpSpPr>
          <p:grpSpPr>
            <a:xfrm>
              <a:off x="6305214" y="5448372"/>
              <a:ext cx="2426194" cy="747020"/>
              <a:chOff x="6301902" y="4756081"/>
              <a:chExt cx="2426194" cy="7470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1" name="TextBox 240"/>
                  <p:cNvSpPr txBox="1"/>
                  <p:nvPr/>
                </p:nvSpPr>
                <p:spPr>
                  <a:xfrm>
                    <a:off x="8315503" y="4756081"/>
                    <a:ext cx="4125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i="1" dirty="0"/>
                  </a:p>
                </p:txBody>
              </p:sp>
            </mc:Choice>
            <mc:Fallback xmlns="">
              <p:sp>
                <p:nvSpPr>
                  <p:cNvPr id="241" name="TextBox 2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5503" y="4756081"/>
                    <a:ext cx="41259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2" name="Group 241"/>
              <p:cNvGrpSpPr/>
              <p:nvPr/>
            </p:nvGrpSpPr>
            <p:grpSpPr>
              <a:xfrm>
                <a:off x="6301902" y="4912581"/>
                <a:ext cx="2076786" cy="590520"/>
                <a:chOff x="6301902" y="4912581"/>
                <a:chExt cx="2076786" cy="590520"/>
              </a:xfrm>
            </p:grpSpPr>
            <p:cxnSp>
              <p:nvCxnSpPr>
                <p:cNvPr id="243" name="Straight Arrow Connector 242"/>
                <p:cNvCxnSpPr/>
                <p:nvPr/>
              </p:nvCxnSpPr>
              <p:spPr>
                <a:xfrm>
                  <a:off x="6301902" y="4978486"/>
                  <a:ext cx="2076786" cy="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4" name="Group 243"/>
                <p:cNvGrpSpPr/>
                <p:nvPr/>
              </p:nvGrpSpPr>
              <p:grpSpPr>
                <a:xfrm>
                  <a:off x="6423992" y="5133769"/>
                  <a:ext cx="1827784" cy="369332"/>
                  <a:chOff x="2020989" y="2975603"/>
                  <a:chExt cx="1827784" cy="369332"/>
                </a:xfrm>
              </p:grpSpPr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2795033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2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3166993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3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3547087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4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2020989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254" name="TextBox 253"/>
                  <p:cNvSpPr txBox="1"/>
                  <p:nvPr/>
                </p:nvSpPr>
                <p:spPr>
                  <a:xfrm>
                    <a:off x="2402533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245" name="Straight Connector 244"/>
                <p:cNvCxnSpPr/>
                <p:nvPr/>
              </p:nvCxnSpPr>
              <p:spPr>
                <a:xfrm>
                  <a:off x="6575424" y="4912581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952050" y="4912581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8081929" y="4912581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>
                  <a:off x="7705302" y="4912581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7" name="Straight Connector 206"/>
            <p:cNvCxnSpPr/>
            <p:nvPr/>
          </p:nvCxnSpPr>
          <p:spPr>
            <a:xfrm>
              <a:off x="7344936" y="5609064"/>
              <a:ext cx="0" cy="1524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6041249" y="3124200"/>
            <a:ext cx="1045351" cy="2738817"/>
            <a:chOff x="6792098" y="3405017"/>
            <a:chExt cx="1045351" cy="2738817"/>
          </a:xfrm>
        </p:grpSpPr>
        <p:grpSp>
          <p:nvGrpSpPr>
            <p:cNvPr id="257" name="Group 256"/>
            <p:cNvGrpSpPr/>
            <p:nvPr/>
          </p:nvGrpSpPr>
          <p:grpSpPr>
            <a:xfrm>
              <a:off x="6792098" y="3405017"/>
              <a:ext cx="1045351" cy="2738817"/>
              <a:chOff x="6788786" y="2431118"/>
              <a:chExt cx="1045351" cy="2738817"/>
            </a:xfrm>
          </p:grpSpPr>
          <p:cxnSp>
            <p:nvCxnSpPr>
              <p:cNvPr id="269" name="Straight Arrow Connector 268"/>
              <p:cNvCxnSpPr/>
              <p:nvPr/>
            </p:nvCxnSpPr>
            <p:spPr>
              <a:xfrm flipH="1" flipV="1">
                <a:off x="7305625" y="2843408"/>
                <a:ext cx="23347" cy="2326527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6788786" y="2431118"/>
                    <a:ext cx="1045351" cy="4049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solidFill>
                                <a:srgbClr val="CC66FF"/>
                              </a:solidFill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66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2" name="TextBox 2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88786" y="2431118"/>
                    <a:ext cx="1045351" cy="40498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6" name="TextBox 275"/>
              <p:cNvSpPr txBox="1"/>
              <p:nvPr/>
            </p:nvSpPr>
            <p:spPr>
              <a:xfrm>
                <a:off x="6984857" y="441356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6984857" y="40378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6984857" y="366221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6984857" y="32865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336" name="Group 335"/>
              <p:cNvGrpSpPr/>
              <p:nvPr/>
            </p:nvGrpSpPr>
            <p:grpSpPr>
              <a:xfrm rot="16200000">
                <a:off x="6558789" y="4137897"/>
                <a:ext cx="1506505" cy="174702"/>
                <a:chOff x="6721080" y="4410055"/>
                <a:chExt cx="1506505" cy="174702"/>
              </a:xfrm>
            </p:grpSpPr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6721080" y="4432357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7097706" y="4432357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7474332" y="4421209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8227585" y="4410055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>
                  <a:off x="7850958" y="4417489"/>
                  <a:ext cx="0" cy="1524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6" name="TextBox 385"/>
            <p:cNvSpPr txBox="1"/>
            <p:nvPr/>
          </p:nvSpPr>
          <p:spPr>
            <a:xfrm>
              <a:off x="6999167" y="388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5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387" name="Straight Connector 386"/>
            <p:cNvCxnSpPr/>
            <p:nvPr/>
          </p:nvCxnSpPr>
          <p:spPr>
            <a:xfrm rot="16200000">
              <a:off x="7315200" y="3995458"/>
              <a:ext cx="0" cy="1524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67238" y="115294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4" name="Freeform 233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9" name="TextBox 258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0" name="TextBox 269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3" name="TextBox 282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Inverses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576544" y="101220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TextBox 290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974" t="-10000" r="-2961" b="-33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1095162" y="3176134"/>
            <a:ext cx="12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95162" y="4446614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Co/domain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607328" y="3278117"/>
            <a:ext cx="2870444" cy="308461"/>
            <a:chOff x="1510750" y="4732265"/>
            <a:chExt cx="4408209" cy="52711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>
              <a:off x="2680596" y="4817410"/>
              <a:ext cx="3106876" cy="440390"/>
              <a:chOff x="4775444" y="5303291"/>
              <a:chExt cx="3106876" cy="4403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559206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96402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34411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10958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091042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418733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75444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146558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523596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19951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9106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>
            <a:off x="2606158" y="3322594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607328" y="4568339"/>
            <a:ext cx="2870444" cy="308461"/>
            <a:chOff x="1510750" y="4732265"/>
            <a:chExt cx="4408209" cy="527119"/>
          </a:xfrm>
        </p:grpSpPr>
        <p:grpSp>
          <p:nvGrpSpPr>
            <p:cNvPr id="167" name="Group 166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2679755" y="4817410"/>
              <a:ext cx="3106885" cy="440390"/>
              <a:chOff x="4774603" y="5303291"/>
              <a:chExt cx="3106885" cy="44039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559122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9631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343277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71012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09021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417901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774603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145717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522758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1911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29022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606158" y="4612816"/>
            <a:ext cx="2870444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2501845" y="3835430"/>
                <a:ext cx="1996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33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something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845" y="3835430"/>
                <a:ext cx="1996309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6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TextBox 345"/>
          <p:cNvSpPr txBox="1"/>
          <p:nvPr/>
        </p:nvSpPr>
        <p:spPr>
          <a:xfrm>
            <a:off x="1095162" y="3835327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607329" y="5850487"/>
            <a:ext cx="2870444" cy="308461"/>
            <a:chOff x="1510750" y="4732265"/>
            <a:chExt cx="4408209" cy="527119"/>
          </a:xfrm>
        </p:grpSpPr>
        <p:grpSp>
          <p:nvGrpSpPr>
            <p:cNvPr id="351" name="Group 350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364" name="Straight Arrow Connector 363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2" name="Group 351"/>
            <p:cNvGrpSpPr/>
            <p:nvPr/>
          </p:nvGrpSpPr>
          <p:grpSpPr>
            <a:xfrm>
              <a:off x="2688027" y="4817410"/>
              <a:ext cx="3106887" cy="440390"/>
              <a:chOff x="4782875" y="5303291"/>
              <a:chExt cx="3106887" cy="440390"/>
            </a:xfrm>
          </p:grpSpPr>
          <p:sp>
            <p:nvSpPr>
              <p:cNvPr id="356" name="TextBox 355"/>
              <p:cNvSpPr txBox="1"/>
              <p:nvPr/>
            </p:nvSpPr>
            <p:spPr>
              <a:xfrm>
                <a:off x="559949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597145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351549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6718392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70984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7426175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82875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153989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353" name="TextBox 352"/>
            <p:cNvSpPr txBox="1"/>
            <p:nvPr/>
          </p:nvSpPr>
          <p:spPr>
            <a:xfrm>
              <a:off x="1531032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927389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29850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377" name="Straight Arrow Connector 376"/>
          <p:cNvCxnSpPr/>
          <p:nvPr/>
        </p:nvCxnSpPr>
        <p:spPr>
          <a:xfrm>
            <a:off x="2606158" y="5894964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1102869" y="5715000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2501845" y="5077312"/>
                <a:ext cx="2593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66FF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undo something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845" y="5077312"/>
                <a:ext cx="2593285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TextBox 379"/>
          <p:cNvSpPr txBox="1"/>
          <p:nvPr/>
        </p:nvSpPr>
        <p:spPr>
          <a:xfrm>
            <a:off x="1102869" y="5077209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CC66FF"/>
                </a:solidFill>
              </a:rPr>
              <a:t>G</a:t>
            </a:r>
            <a:endParaRPr lang="en-US" i="1" dirty="0">
              <a:solidFill>
                <a:srgbClr val="CC66FF"/>
              </a:solidFill>
            </a:endParaRPr>
          </a:p>
        </p:txBody>
      </p:sp>
      <p:sp>
        <p:nvSpPr>
          <p:cNvPr id="382" name="Oval 381"/>
          <p:cNvSpPr/>
          <p:nvPr/>
        </p:nvSpPr>
        <p:spPr>
          <a:xfrm>
            <a:off x="3977640" y="5824278"/>
            <a:ext cx="146033" cy="14444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976387" y="3259215"/>
            <a:ext cx="146033" cy="14444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13608" y="1400170"/>
            <a:ext cx="1740740" cy="948778"/>
            <a:chOff x="5647096" y="1289584"/>
            <a:chExt cx="1740740" cy="948778"/>
          </a:xfrm>
        </p:grpSpPr>
        <p:sp>
          <p:nvSpPr>
            <p:cNvPr id="202" name="Freeform 201"/>
            <p:cNvSpPr/>
            <p:nvPr/>
          </p:nvSpPr>
          <p:spPr>
            <a:xfrm>
              <a:off x="5647096" y="128958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6558729" y="165477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6527254" y="2052214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6221414" y="1679842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Freeform 232"/>
          <p:cNvSpPr/>
          <p:nvPr/>
        </p:nvSpPr>
        <p:spPr>
          <a:xfrm>
            <a:off x="1904911" y="1519674"/>
            <a:ext cx="1740740" cy="948778"/>
          </a:xfrm>
          <a:custGeom>
            <a:avLst/>
            <a:gdLst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30771"/>
              <a:gd name="connsiteX1" fmla="*/ 530828 w 2478934"/>
              <a:gd name="connsiteY1" fmla="*/ 728870 h 1330771"/>
              <a:gd name="connsiteX2" fmla="*/ 928394 w 2478934"/>
              <a:gd name="connsiteY2" fmla="*/ 1152939 h 1330771"/>
              <a:gd name="connsiteX3" fmla="*/ 1299454 w 2478934"/>
              <a:gd name="connsiteY3" fmla="*/ 1325217 h 1330771"/>
              <a:gd name="connsiteX4" fmla="*/ 1789785 w 2478934"/>
              <a:gd name="connsiteY4" fmla="*/ 967409 h 1330771"/>
              <a:gd name="connsiteX5" fmla="*/ 2266863 w 2478934"/>
              <a:gd name="connsiteY5" fmla="*/ 781878 h 1330771"/>
              <a:gd name="connsiteX6" fmla="*/ 2478898 w 2478934"/>
              <a:gd name="connsiteY6" fmla="*/ 768626 h 1330771"/>
              <a:gd name="connsiteX7" fmla="*/ 2253611 w 2478934"/>
              <a:gd name="connsiteY7" fmla="*/ 410817 h 1330771"/>
              <a:gd name="connsiteX8" fmla="*/ 1697020 w 2478934"/>
              <a:gd name="connsiteY8" fmla="*/ 331304 h 1330771"/>
              <a:gd name="connsiteX9" fmla="*/ 1286202 w 2478934"/>
              <a:gd name="connsiteY9" fmla="*/ 106017 h 1330771"/>
              <a:gd name="connsiteX10" fmla="*/ 915141 w 2478934"/>
              <a:gd name="connsiteY10" fmla="*/ 0 h 1330771"/>
              <a:gd name="connsiteX11" fmla="*/ 663350 w 2478934"/>
              <a:gd name="connsiteY11" fmla="*/ 106017 h 1330771"/>
              <a:gd name="connsiteX12" fmla="*/ 464567 w 2478934"/>
              <a:gd name="connsiteY12" fmla="*/ 357809 h 1330771"/>
              <a:gd name="connsiteX13" fmla="*/ 173020 w 2478934"/>
              <a:gd name="connsiteY13" fmla="*/ 424070 h 1330771"/>
              <a:gd name="connsiteX14" fmla="*/ 13994 w 2478934"/>
              <a:gd name="connsiteY14" fmla="*/ 530087 h 1330771"/>
              <a:gd name="connsiteX0" fmla="*/ 13994 w 2478934"/>
              <a:gd name="connsiteY0" fmla="*/ 530087 h 1325217"/>
              <a:gd name="connsiteX1" fmla="*/ 530828 w 2478934"/>
              <a:gd name="connsiteY1" fmla="*/ 728870 h 1325217"/>
              <a:gd name="connsiteX2" fmla="*/ 928394 w 2478934"/>
              <a:gd name="connsiteY2" fmla="*/ 1152939 h 1325217"/>
              <a:gd name="connsiteX3" fmla="*/ 1299454 w 2478934"/>
              <a:gd name="connsiteY3" fmla="*/ 1325217 h 1325217"/>
              <a:gd name="connsiteX4" fmla="*/ 1789785 w 2478934"/>
              <a:gd name="connsiteY4" fmla="*/ 967409 h 1325217"/>
              <a:gd name="connsiteX5" fmla="*/ 2266863 w 2478934"/>
              <a:gd name="connsiteY5" fmla="*/ 781878 h 1325217"/>
              <a:gd name="connsiteX6" fmla="*/ 2478898 w 2478934"/>
              <a:gd name="connsiteY6" fmla="*/ 768626 h 1325217"/>
              <a:gd name="connsiteX7" fmla="*/ 2253611 w 2478934"/>
              <a:gd name="connsiteY7" fmla="*/ 410817 h 1325217"/>
              <a:gd name="connsiteX8" fmla="*/ 1697020 w 2478934"/>
              <a:gd name="connsiteY8" fmla="*/ 331304 h 1325217"/>
              <a:gd name="connsiteX9" fmla="*/ 1286202 w 2478934"/>
              <a:gd name="connsiteY9" fmla="*/ 106017 h 1325217"/>
              <a:gd name="connsiteX10" fmla="*/ 915141 w 2478934"/>
              <a:gd name="connsiteY10" fmla="*/ 0 h 1325217"/>
              <a:gd name="connsiteX11" fmla="*/ 663350 w 2478934"/>
              <a:gd name="connsiteY11" fmla="*/ 106017 h 1325217"/>
              <a:gd name="connsiteX12" fmla="*/ 464567 w 2478934"/>
              <a:gd name="connsiteY12" fmla="*/ 357809 h 1325217"/>
              <a:gd name="connsiteX13" fmla="*/ 173020 w 2478934"/>
              <a:gd name="connsiteY13" fmla="*/ 424070 h 1325217"/>
              <a:gd name="connsiteX14" fmla="*/ 13994 w 2478934"/>
              <a:gd name="connsiteY14" fmla="*/ 530087 h 1325217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934"/>
              <a:gd name="connsiteY0" fmla="*/ 530087 h 1364974"/>
              <a:gd name="connsiteX1" fmla="*/ 530828 w 2478934"/>
              <a:gd name="connsiteY1" fmla="*/ 728870 h 1364974"/>
              <a:gd name="connsiteX2" fmla="*/ 928394 w 2478934"/>
              <a:gd name="connsiteY2" fmla="*/ 1152939 h 1364974"/>
              <a:gd name="connsiteX3" fmla="*/ 1365715 w 2478934"/>
              <a:gd name="connsiteY3" fmla="*/ 1364974 h 1364974"/>
              <a:gd name="connsiteX4" fmla="*/ 1789785 w 2478934"/>
              <a:gd name="connsiteY4" fmla="*/ 967409 h 1364974"/>
              <a:gd name="connsiteX5" fmla="*/ 2266863 w 2478934"/>
              <a:gd name="connsiteY5" fmla="*/ 781878 h 1364974"/>
              <a:gd name="connsiteX6" fmla="*/ 2478898 w 2478934"/>
              <a:gd name="connsiteY6" fmla="*/ 768626 h 1364974"/>
              <a:gd name="connsiteX7" fmla="*/ 2253611 w 2478934"/>
              <a:gd name="connsiteY7" fmla="*/ 410817 h 1364974"/>
              <a:gd name="connsiteX8" fmla="*/ 1697020 w 2478934"/>
              <a:gd name="connsiteY8" fmla="*/ 331304 h 1364974"/>
              <a:gd name="connsiteX9" fmla="*/ 1286202 w 2478934"/>
              <a:gd name="connsiteY9" fmla="*/ 106017 h 1364974"/>
              <a:gd name="connsiteX10" fmla="*/ 915141 w 2478934"/>
              <a:gd name="connsiteY10" fmla="*/ 0 h 1364974"/>
              <a:gd name="connsiteX11" fmla="*/ 663350 w 2478934"/>
              <a:gd name="connsiteY11" fmla="*/ 106017 h 1364974"/>
              <a:gd name="connsiteX12" fmla="*/ 464567 w 2478934"/>
              <a:gd name="connsiteY12" fmla="*/ 357809 h 1364974"/>
              <a:gd name="connsiteX13" fmla="*/ 173020 w 2478934"/>
              <a:gd name="connsiteY13" fmla="*/ 424070 h 1364974"/>
              <a:gd name="connsiteX14" fmla="*/ 13994 w 2478934"/>
              <a:gd name="connsiteY14" fmla="*/ 530087 h 1364974"/>
              <a:gd name="connsiteX0" fmla="*/ 13994 w 2478898"/>
              <a:gd name="connsiteY0" fmla="*/ 530087 h 1364974"/>
              <a:gd name="connsiteX1" fmla="*/ 530828 w 2478898"/>
              <a:gd name="connsiteY1" fmla="*/ 728870 h 1364974"/>
              <a:gd name="connsiteX2" fmla="*/ 928394 w 2478898"/>
              <a:gd name="connsiteY2" fmla="*/ 1152939 h 1364974"/>
              <a:gd name="connsiteX3" fmla="*/ 1365715 w 2478898"/>
              <a:gd name="connsiteY3" fmla="*/ 1364974 h 1364974"/>
              <a:gd name="connsiteX4" fmla="*/ 1789785 w 2478898"/>
              <a:gd name="connsiteY4" fmla="*/ 967409 h 1364974"/>
              <a:gd name="connsiteX5" fmla="*/ 2266863 w 2478898"/>
              <a:gd name="connsiteY5" fmla="*/ 781878 h 1364974"/>
              <a:gd name="connsiteX6" fmla="*/ 2478898 w 2478898"/>
              <a:gd name="connsiteY6" fmla="*/ 768626 h 1364974"/>
              <a:gd name="connsiteX7" fmla="*/ 2253611 w 2478898"/>
              <a:gd name="connsiteY7" fmla="*/ 410817 h 1364974"/>
              <a:gd name="connsiteX8" fmla="*/ 1697020 w 2478898"/>
              <a:gd name="connsiteY8" fmla="*/ 331304 h 1364974"/>
              <a:gd name="connsiteX9" fmla="*/ 1286202 w 2478898"/>
              <a:gd name="connsiteY9" fmla="*/ 106017 h 1364974"/>
              <a:gd name="connsiteX10" fmla="*/ 915141 w 2478898"/>
              <a:gd name="connsiteY10" fmla="*/ 0 h 1364974"/>
              <a:gd name="connsiteX11" fmla="*/ 663350 w 2478898"/>
              <a:gd name="connsiteY11" fmla="*/ 106017 h 1364974"/>
              <a:gd name="connsiteX12" fmla="*/ 464567 w 2478898"/>
              <a:gd name="connsiteY12" fmla="*/ 357809 h 1364974"/>
              <a:gd name="connsiteX13" fmla="*/ 173020 w 2478898"/>
              <a:gd name="connsiteY13" fmla="*/ 424070 h 1364974"/>
              <a:gd name="connsiteX14" fmla="*/ 13994 w 2478898"/>
              <a:gd name="connsiteY14" fmla="*/ 530087 h 1364974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1410 h 1366297"/>
              <a:gd name="connsiteX1" fmla="*/ 530828 w 2478898"/>
              <a:gd name="connsiteY1" fmla="*/ 730193 h 1366297"/>
              <a:gd name="connsiteX2" fmla="*/ 928394 w 2478898"/>
              <a:gd name="connsiteY2" fmla="*/ 1154262 h 1366297"/>
              <a:gd name="connsiteX3" fmla="*/ 1365715 w 2478898"/>
              <a:gd name="connsiteY3" fmla="*/ 1366297 h 1366297"/>
              <a:gd name="connsiteX4" fmla="*/ 1789785 w 2478898"/>
              <a:gd name="connsiteY4" fmla="*/ 968732 h 1366297"/>
              <a:gd name="connsiteX5" fmla="*/ 2266863 w 2478898"/>
              <a:gd name="connsiteY5" fmla="*/ 783201 h 1366297"/>
              <a:gd name="connsiteX6" fmla="*/ 2478898 w 2478898"/>
              <a:gd name="connsiteY6" fmla="*/ 769949 h 1366297"/>
              <a:gd name="connsiteX7" fmla="*/ 2253611 w 2478898"/>
              <a:gd name="connsiteY7" fmla="*/ 412140 h 1366297"/>
              <a:gd name="connsiteX8" fmla="*/ 1697020 w 2478898"/>
              <a:gd name="connsiteY8" fmla="*/ 332627 h 1366297"/>
              <a:gd name="connsiteX9" fmla="*/ 1365715 w 2478898"/>
              <a:gd name="connsiteY9" fmla="*/ 67584 h 1366297"/>
              <a:gd name="connsiteX10" fmla="*/ 915141 w 2478898"/>
              <a:gd name="connsiteY10" fmla="*/ 1323 h 1366297"/>
              <a:gd name="connsiteX11" fmla="*/ 663350 w 2478898"/>
              <a:gd name="connsiteY11" fmla="*/ 107340 h 1366297"/>
              <a:gd name="connsiteX12" fmla="*/ 464567 w 2478898"/>
              <a:gd name="connsiteY12" fmla="*/ 359132 h 1366297"/>
              <a:gd name="connsiteX13" fmla="*/ 173020 w 2478898"/>
              <a:gd name="connsiteY13" fmla="*/ 425393 h 1366297"/>
              <a:gd name="connsiteX14" fmla="*/ 13994 w 2478898"/>
              <a:gd name="connsiteY14" fmla="*/ 531410 h 1366297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13994 w 2478898"/>
              <a:gd name="connsiteY0" fmla="*/ 530526 h 1365413"/>
              <a:gd name="connsiteX1" fmla="*/ 530828 w 2478898"/>
              <a:gd name="connsiteY1" fmla="*/ 729309 h 1365413"/>
              <a:gd name="connsiteX2" fmla="*/ 928394 w 2478898"/>
              <a:gd name="connsiteY2" fmla="*/ 1153378 h 1365413"/>
              <a:gd name="connsiteX3" fmla="*/ 1365715 w 2478898"/>
              <a:gd name="connsiteY3" fmla="*/ 1365413 h 1365413"/>
              <a:gd name="connsiteX4" fmla="*/ 1789785 w 2478898"/>
              <a:gd name="connsiteY4" fmla="*/ 967848 h 1365413"/>
              <a:gd name="connsiteX5" fmla="*/ 2266863 w 2478898"/>
              <a:gd name="connsiteY5" fmla="*/ 782317 h 1365413"/>
              <a:gd name="connsiteX6" fmla="*/ 2478898 w 2478898"/>
              <a:gd name="connsiteY6" fmla="*/ 769065 h 1365413"/>
              <a:gd name="connsiteX7" fmla="*/ 2253611 w 2478898"/>
              <a:gd name="connsiteY7" fmla="*/ 411256 h 1365413"/>
              <a:gd name="connsiteX8" fmla="*/ 1697020 w 2478898"/>
              <a:gd name="connsiteY8" fmla="*/ 331743 h 1365413"/>
              <a:gd name="connsiteX9" fmla="*/ 1365715 w 2478898"/>
              <a:gd name="connsiteY9" fmla="*/ 66700 h 1365413"/>
              <a:gd name="connsiteX10" fmla="*/ 915141 w 2478898"/>
              <a:gd name="connsiteY10" fmla="*/ 439 h 1365413"/>
              <a:gd name="connsiteX11" fmla="*/ 663350 w 2478898"/>
              <a:gd name="connsiteY11" fmla="*/ 106456 h 1365413"/>
              <a:gd name="connsiteX12" fmla="*/ 464567 w 2478898"/>
              <a:gd name="connsiteY12" fmla="*/ 358248 h 1365413"/>
              <a:gd name="connsiteX13" fmla="*/ 173020 w 2478898"/>
              <a:gd name="connsiteY13" fmla="*/ 424509 h 1365413"/>
              <a:gd name="connsiteX14" fmla="*/ 13994 w 2478898"/>
              <a:gd name="connsiteY14" fmla="*/ 530526 h 1365413"/>
              <a:gd name="connsiteX0" fmla="*/ 254 w 2465158"/>
              <a:gd name="connsiteY0" fmla="*/ 530526 h 1365413"/>
              <a:gd name="connsiteX1" fmla="*/ 517088 w 2465158"/>
              <a:gd name="connsiteY1" fmla="*/ 729309 h 1365413"/>
              <a:gd name="connsiteX2" fmla="*/ 914654 w 2465158"/>
              <a:gd name="connsiteY2" fmla="*/ 1153378 h 1365413"/>
              <a:gd name="connsiteX3" fmla="*/ 1351975 w 2465158"/>
              <a:gd name="connsiteY3" fmla="*/ 1365413 h 1365413"/>
              <a:gd name="connsiteX4" fmla="*/ 1776045 w 2465158"/>
              <a:gd name="connsiteY4" fmla="*/ 967848 h 1365413"/>
              <a:gd name="connsiteX5" fmla="*/ 2253123 w 2465158"/>
              <a:gd name="connsiteY5" fmla="*/ 782317 h 1365413"/>
              <a:gd name="connsiteX6" fmla="*/ 2465158 w 2465158"/>
              <a:gd name="connsiteY6" fmla="*/ 769065 h 1365413"/>
              <a:gd name="connsiteX7" fmla="*/ 2239871 w 2465158"/>
              <a:gd name="connsiteY7" fmla="*/ 411256 h 1365413"/>
              <a:gd name="connsiteX8" fmla="*/ 1683280 w 2465158"/>
              <a:gd name="connsiteY8" fmla="*/ 331743 h 1365413"/>
              <a:gd name="connsiteX9" fmla="*/ 1351975 w 2465158"/>
              <a:gd name="connsiteY9" fmla="*/ 66700 h 1365413"/>
              <a:gd name="connsiteX10" fmla="*/ 901401 w 2465158"/>
              <a:gd name="connsiteY10" fmla="*/ 439 h 1365413"/>
              <a:gd name="connsiteX11" fmla="*/ 649610 w 2465158"/>
              <a:gd name="connsiteY11" fmla="*/ 106456 h 1365413"/>
              <a:gd name="connsiteX12" fmla="*/ 450827 w 2465158"/>
              <a:gd name="connsiteY12" fmla="*/ 358248 h 1365413"/>
              <a:gd name="connsiteX13" fmla="*/ 254 w 2465158"/>
              <a:gd name="connsiteY13" fmla="*/ 530526 h 1365413"/>
              <a:gd name="connsiteX0" fmla="*/ 309 w 2465213"/>
              <a:gd name="connsiteY0" fmla="*/ 530526 h 1365413"/>
              <a:gd name="connsiteX1" fmla="*/ 517143 w 2465213"/>
              <a:gd name="connsiteY1" fmla="*/ 729309 h 1365413"/>
              <a:gd name="connsiteX2" fmla="*/ 914709 w 2465213"/>
              <a:gd name="connsiteY2" fmla="*/ 1153378 h 1365413"/>
              <a:gd name="connsiteX3" fmla="*/ 1352030 w 2465213"/>
              <a:gd name="connsiteY3" fmla="*/ 1365413 h 1365413"/>
              <a:gd name="connsiteX4" fmla="*/ 1776100 w 2465213"/>
              <a:gd name="connsiteY4" fmla="*/ 967848 h 1365413"/>
              <a:gd name="connsiteX5" fmla="*/ 2253178 w 2465213"/>
              <a:gd name="connsiteY5" fmla="*/ 782317 h 1365413"/>
              <a:gd name="connsiteX6" fmla="*/ 2465213 w 2465213"/>
              <a:gd name="connsiteY6" fmla="*/ 769065 h 1365413"/>
              <a:gd name="connsiteX7" fmla="*/ 2239926 w 2465213"/>
              <a:gd name="connsiteY7" fmla="*/ 411256 h 1365413"/>
              <a:gd name="connsiteX8" fmla="*/ 1683335 w 2465213"/>
              <a:gd name="connsiteY8" fmla="*/ 331743 h 1365413"/>
              <a:gd name="connsiteX9" fmla="*/ 1352030 w 2465213"/>
              <a:gd name="connsiteY9" fmla="*/ 66700 h 1365413"/>
              <a:gd name="connsiteX10" fmla="*/ 901456 w 2465213"/>
              <a:gd name="connsiteY10" fmla="*/ 439 h 1365413"/>
              <a:gd name="connsiteX11" fmla="*/ 649665 w 2465213"/>
              <a:gd name="connsiteY11" fmla="*/ 106456 h 1365413"/>
              <a:gd name="connsiteX12" fmla="*/ 384622 w 2465213"/>
              <a:gd name="connsiteY12" fmla="*/ 331743 h 1365413"/>
              <a:gd name="connsiteX13" fmla="*/ 309 w 2465213"/>
              <a:gd name="connsiteY13" fmla="*/ 530526 h 1365413"/>
              <a:gd name="connsiteX0" fmla="*/ 309 w 2465213"/>
              <a:gd name="connsiteY0" fmla="*/ 596580 h 1431467"/>
              <a:gd name="connsiteX1" fmla="*/ 517143 w 2465213"/>
              <a:gd name="connsiteY1" fmla="*/ 795363 h 1431467"/>
              <a:gd name="connsiteX2" fmla="*/ 914709 w 2465213"/>
              <a:gd name="connsiteY2" fmla="*/ 1219432 h 1431467"/>
              <a:gd name="connsiteX3" fmla="*/ 1352030 w 2465213"/>
              <a:gd name="connsiteY3" fmla="*/ 1431467 h 1431467"/>
              <a:gd name="connsiteX4" fmla="*/ 1776100 w 2465213"/>
              <a:gd name="connsiteY4" fmla="*/ 1033902 h 1431467"/>
              <a:gd name="connsiteX5" fmla="*/ 2253178 w 2465213"/>
              <a:gd name="connsiteY5" fmla="*/ 848371 h 1431467"/>
              <a:gd name="connsiteX6" fmla="*/ 2465213 w 2465213"/>
              <a:gd name="connsiteY6" fmla="*/ 835119 h 1431467"/>
              <a:gd name="connsiteX7" fmla="*/ 2239926 w 2465213"/>
              <a:gd name="connsiteY7" fmla="*/ 477310 h 1431467"/>
              <a:gd name="connsiteX8" fmla="*/ 1683335 w 2465213"/>
              <a:gd name="connsiteY8" fmla="*/ 397797 h 1431467"/>
              <a:gd name="connsiteX9" fmla="*/ 1352030 w 2465213"/>
              <a:gd name="connsiteY9" fmla="*/ 132754 h 1431467"/>
              <a:gd name="connsiteX10" fmla="*/ 901456 w 2465213"/>
              <a:gd name="connsiteY10" fmla="*/ 232 h 1431467"/>
              <a:gd name="connsiteX11" fmla="*/ 649665 w 2465213"/>
              <a:gd name="connsiteY11" fmla="*/ 172510 h 1431467"/>
              <a:gd name="connsiteX12" fmla="*/ 384622 w 2465213"/>
              <a:gd name="connsiteY12" fmla="*/ 397797 h 1431467"/>
              <a:gd name="connsiteX13" fmla="*/ 309 w 2465213"/>
              <a:gd name="connsiteY13" fmla="*/ 596580 h 1431467"/>
              <a:gd name="connsiteX0" fmla="*/ 285 w 2465189"/>
              <a:gd name="connsiteY0" fmla="*/ 596580 h 1431467"/>
              <a:gd name="connsiteX1" fmla="*/ 517119 w 2465189"/>
              <a:gd name="connsiteY1" fmla="*/ 795363 h 1431467"/>
              <a:gd name="connsiteX2" fmla="*/ 914685 w 2465189"/>
              <a:gd name="connsiteY2" fmla="*/ 1219432 h 1431467"/>
              <a:gd name="connsiteX3" fmla="*/ 1352006 w 2465189"/>
              <a:gd name="connsiteY3" fmla="*/ 1431467 h 1431467"/>
              <a:gd name="connsiteX4" fmla="*/ 1776076 w 2465189"/>
              <a:gd name="connsiteY4" fmla="*/ 1033902 h 1431467"/>
              <a:gd name="connsiteX5" fmla="*/ 2253154 w 2465189"/>
              <a:gd name="connsiteY5" fmla="*/ 848371 h 1431467"/>
              <a:gd name="connsiteX6" fmla="*/ 2465189 w 2465189"/>
              <a:gd name="connsiteY6" fmla="*/ 835119 h 1431467"/>
              <a:gd name="connsiteX7" fmla="*/ 2239902 w 2465189"/>
              <a:gd name="connsiteY7" fmla="*/ 477310 h 1431467"/>
              <a:gd name="connsiteX8" fmla="*/ 1683311 w 2465189"/>
              <a:gd name="connsiteY8" fmla="*/ 397797 h 1431467"/>
              <a:gd name="connsiteX9" fmla="*/ 1352006 w 2465189"/>
              <a:gd name="connsiteY9" fmla="*/ 132754 h 1431467"/>
              <a:gd name="connsiteX10" fmla="*/ 901432 w 2465189"/>
              <a:gd name="connsiteY10" fmla="*/ 232 h 1431467"/>
              <a:gd name="connsiteX11" fmla="*/ 649641 w 2465189"/>
              <a:gd name="connsiteY11" fmla="*/ 172510 h 1431467"/>
              <a:gd name="connsiteX12" fmla="*/ 411103 w 2465189"/>
              <a:gd name="connsiteY12" fmla="*/ 450805 h 1431467"/>
              <a:gd name="connsiteX13" fmla="*/ 285 w 2465189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596580 h 1431467"/>
              <a:gd name="connsiteX1" fmla="*/ 517255 w 2465325"/>
              <a:gd name="connsiteY1" fmla="*/ 795363 h 1431467"/>
              <a:gd name="connsiteX2" fmla="*/ 914821 w 2465325"/>
              <a:gd name="connsiteY2" fmla="*/ 1219432 h 1431467"/>
              <a:gd name="connsiteX3" fmla="*/ 1352142 w 2465325"/>
              <a:gd name="connsiteY3" fmla="*/ 1431467 h 1431467"/>
              <a:gd name="connsiteX4" fmla="*/ 1776212 w 2465325"/>
              <a:gd name="connsiteY4" fmla="*/ 1033902 h 1431467"/>
              <a:gd name="connsiteX5" fmla="*/ 2253290 w 2465325"/>
              <a:gd name="connsiteY5" fmla="*/ 848371 h 1431467"/>
              <a:gd name="connsiteX6" fmla="*/ 2465325 w 2465325"/>
              <a:gd name="connsiteY6" fmla="*/ 835119 h 1431467"/>
              <a:gd name="connsiteX7" fmla="*/ 2240038 w 2465325"/>
              <a:gd name="connsiteY7" fmla="*/ 477310 h 1431467"/>
              <a:gd name="connsiteX8" fmla="*/ 1683447 w 2465325"/>
              <a:gd name="connsiteY8" fmla="*/ 397797 h 1431467"/>
              <a:gd name="connsiteX9" fmla="*/ 1352142 w 2465325"/>
              <a:gd name="connsiteY9" fmla="*/ 132754 h 1431467"/>
              <a:gd name="connsiteX10" fmla="*/ 901568 w 2465325"/>
              <a:gd name="connsiteY10" fmla="*/ 232 h 1431467"/>
              <a:gd name="connsiteX11" fmla="*/ 649777 w 2465325"/>
              <a:gd name="connsiteY11" fmla="*/ 172510 h 1431467"/>
              <a:gd name="connsiteX12" fmla="*/ 411239 w 2465325"/>
              <a:gd name="connsiteY12" fmla="*/ 450805 h 1431467"/>
              <a:gd name="connsiteX13" fmla="*/ 421 w 2465325"/>
              <a:gd name="connsiteY13" fmla="*/ 596580 h 1431467"/>
              <a:gd name="connsiteX0" fmla="*/ 421 w 2465325"/>
              <a:gd name="connsiteY0" fmla="*/ 604104 h 1438991"/>
              <a:gd name="connsiteX1" fmla="*/ 517255 w 2465325"/>
              <a:gd name="connsiteY1" fmla="*/ 802887 h 1438991"/>
              <a:gd name="connsiteX2" fmla="*/ 914821 w 2465325"/>
              <a:gd name="connsiteY2" fmla="*/ 1226956 h 1438991"/>
              <a:gd name="connsiteX3" fmla="*/ 1352142 w 2465325"/>
              <a:gd name="connsiteY3" fmla="*/ 1438991 h 1438991"/>
              <a:gd name="connsiteX4" fmla="*/ 1776212 w 2465325"/>
              <a:gd name="connsiteY4" fmla="*/ 1041426 h 1438991"/>
              <a:gd name="connsiteX5" fmla="*/ 2253290 w 2465325"/>
              <a:gd name="connsiteY5" fmla="*/ 855895 h 1438991"/>
              <a:gd name="connsiteX6" fmla="*/ 2465325 w 2465325"/>
              <a:gd name="connsiteY6" fmla="*/ 842643 h 1438991"/>
              <a:gd name="connsiteX7" fmla="*/ 2240038 w 2465325"/>
              <a:gd name="connsiteY7" fmla="*/ 484834 h 1438991"/>
              <a:gd name="connsiteX8" fmla="*/ 1683447 w 2465325"/>
              <a:gd name="connsiteY8" fmla="*/ 405321 h 1438991"/>
              <a:gd name="connsiteX9" fmla="*/ 1352142 w 2465325"/>
              <a:gd name="connsiteY9" fmla="*/ 140278 h 1438991"/>
              <a:gd name="connsiteX10" fmla="*/ 901568 w 2465325"/>
              <a:gd name="connsiteY10" fmla="*/ 7756 h 1438991"/>
              <a:gd name="connsiteX11" fmla="*/ 649777 w 2465325"/>
              <a:gd name="connsiteY11" fmla="*/ 180034 h 1438991"/>
              <a:gd name="connsiteX12" fmla="*/ 411239 w 2465325"/>
              <a:gd name="connsiteY12" fmla="*/ 458329 h 1438991"/>
              <a:gd name="connsiteX13" fmla="*/ 421 w 2465325"/>
              <a:gd name="connsiteY13" fmla="*/ 604104 h 143899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83353 w 2465231"/>
              <a:gd name="connsiteY8" fmla="*/ 407181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253196 w 2465231"/>
              <a:gd name="connsiteY5" fmla="*/ 857755 h 1440851"/>
              <a:gd name="connsiteX6" fmla="*/ 2465231 w 2465231"/>
              <a:gd name="connsiteY6" fmla="*/ 844503 h 1440851"/>
              <a:gd name="connsiteX7" fmla="*/ 2239944 w 2465231"/>
              <a:gd name="connsiteY7" fmla="*/ 486694 h 1440851"/>
              <a:gd name="connsiteX8" fmla="*/ 1630344 w 2465231"/>
              <a:gd name="connsiteY8" fmla="*/ 367425 h 1440851"/>
              <a:gd name="connsiteX9" fmla="*/ 1352048 w 2465231"/>
              <a:gd name="connsiteY9" fmla="*/ 142138 h 1440851"/>
              <a:gd name="connsiteX10" fmla="*/ 901474 w 2465231"/>
              <a:gd name="connsiteY10" fmla="*/ 9616 h 1440851"/>
              <a:gd name="connsiteX11" fmla="*/ 411145 w 2465231"/>
              <a:gd name="connsiteY11" fmla="*/ 460189 h 1440851"/>
              <a:gd name="connsiteX12" fmla="*/ 327 w 2465231"/>
              <a:gd name="connsiteY12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85122"/>
              <a:gd name="connsiteY0" fmla="*/ 605964 h 1440851"/>
              <a:gd name="connsiteX1" fmla="*/ 517161 w 2485122"/>
              <a:gd name="connsiteY1" fmla="*/ 804747 h 1440851"/>
              <a:gd name="connsiteX2" fmla="*/ 914727 w 2485122"/>
              <a:gd name="connsiteY2" fmla="*/ 1228816 h 1440851"/>
              <a:gd name="connsiteX3" fmla="*/ 1352048 w 2485122"/>
              <a:gd name="connsiteY3" fmla="*/ 1440851 h 1440851"/>
              <a:gd name="connsiteX4" fmla="*/ 1776118 w 2485122"/>
              <a:gd name="connsiteY4" fmla="*/ 1043286 h 1440851"/>
              <a:gd name="connsiteX5" fmla="*/ 2465231 w 2485122"/>
              <a:gd name="connsiteY5" fmla="*/ 844503 h 1440851"/>
              <a:gd name="connsiteX6" fmla="*/ 2239944 w 2485122"/>
              <a:gd name="connsiteY6" fmla="*/ 486694 h 1440851"/>
              <a:gd name="connsiteX7" fmla="*/ 1630344 w 2485122"/>
              <a:gd name="connsiteY7" fmla="*/ 367425 h 1440851"/>
              <a:gd name="connsiteX8" fmla="*/ 1352048 w 2485122"/>
              <a:gd name="connsiteY8" fmla="*/ 142138 h 1440851"/>
              <a:gd name="connsiteX9" fmla="*/ 901474 w 2485122"/>
              <a:gd name="connsiteY9" fmla="*/ 9616 h 1440851"/>
              <a:gd name="connsiteX10" fmla="*/ 411145 w 2485122"/>
              <a:gd name="connsiteY10" fmla="*/ 460189 h 1440851"/>
              <a:gd name="connsiteX11" fmla="*/ 327 w 2485122"/>
              <a:gd name="connsiteY11" fmla="*/ 605964 h 1440851"/>
              <a:gd name="connsiteX0" fmla="*/ 327 w 2465231"/>
              <a:gd name="connsiteY0" fmla="*/ 605964 h 1440851"/>
              <a:gd name="connsiteX1" fmla="*/ 517161 w 2465231"/>
              <a:gd name="connsiteY1" fmla="*/ 804747 h 1440851"/>
              <a:gd name="connsiteX2" fmla="*/ 914727 w 2465231"/>
              <a:gd name="connsiteY2" fmla="*/ 1228816 h 1440851"/>
              <a:gd name="connsiteX3" fmla="*/ 1352048 w 2465231"/>
              <a:gd name="connsiteY3" fmla="*/ 1440851 h 1440851"/>
              <a:gd name="connsiteX4" fmla="*/ 1776118 w 2465231"/>
              <a:gd name="connsiteY4" fmla="*/ 1043286 h 1440851"/>
              <a:gd name="connsiteX5" fmla="*/ 2465231 w 2465231"/>
              <a:gd name="connsiteY5" fmla="*/ 844503 h 1440851"/>
              <a:gd name="connsiteX6" fmla="*/ 2239944 w 2465231"/>
              <a:gd name="connsiteY6" fmla="*/ 486694 h 1440851"/>
              <a:gd name="connsiteX7" fmla="*/ 1630344 w 2465231"/>
              <a:gd name="connsiteY7" fmla="*/ 367425 h 1440851"/>
              <a:gd name="connsiteX8" fmla="*/ 1352048 w 2465231"/>
              <a:gd name="connsiteY8" fmla="*/ 142138 h 1440851"/>
              <a:gd name="connsiteX9" fmla="*/ 901474 w 2465231"/>
              <a:gd name="connsiteY9" fmla="*/ 9616 h 1440851"/>
              <a:gd name="connsiteX10" fmla="*/ 411145 w 2465231"/>
              <a:gd name="connsiteY10" fmla="*/ 460189 h 1440851"/>
              <a:gd name="connsiteX11" fmla="*/ 327 w 2465231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40851"/>
              <a:gd name="connsiteX1" fmla="*/ 517161 w 2466348"/>
              <a:gd name="connsiteY1" fmla="*/ 804747 h 1440851"/>
              <a:gd name="connsiteX2" fmla="*/ 914727 w 2466348"/>
              <a:gd name="connsiteY2" fmla="*/ 1228816 h 1440851"/>
              <a:gd name="connsiteX3" fmla="*/ 1352048 w 2466348"/>
              <a:gd name="connsiteY3" fmla="*/ 1440851 h 1440851"/>
              <a:gd name="connsiteX4" fmla="*/ 1776118 w 2466348"/>
              <a:gd name="connsiteY4" fmla="*/ 1043286 h 1440851"/>
              <a:gd name="connsiteX5" fmla="*/ 2465231 w 2466348"/>
              <a:gd name="connsiteY5" fmla="*/ 844503 h 1440851"/>
              <a:gd name="connsiteX6" fmla="*/ 2239944 w 2466348"/>
              <a:gd name="connsiteY6" fmla="*/ 486694 h 1440851"/>
              <a:gd name="connsiteX7" fmla="*/ 1630344 w 2466348"/>
              <a:gd name="connsiteY7" fmla="*/ 367425 h 1440851"/>
              <a:gd name="connsiteX8" fmla="*/ 1352048 w 2466348"/>
              <a:gd name="connsiteY8" fmla="*/ 142138 h 1440851"/>
              <a:gd name="connsiteX9" fmla="*/ 901474 w 2466348"/>
              <a:gd name="connsiteY9" fmla="*/ 9616 h 1440851"/>
              <a:gd name="connsiteX10" fmla="*/ 411145 w 2466348"/>
              <a:gd name="connsiteY10" fmla="*/ 460189 h 1440851"/>
              <a:gd name="connsiteX11" fmla="*/ 327 w 2466348"/>
              <a:gd name="connsiteY11" fmla="*/ 605964 h 1440851"/>
              <a:gd name="connsiteX0" fmla="*/ 327 w 2466348"/>
              <a:gd name="connsiteY0" fmla="*/ 605964 h 1481648"/>
              <a:gd name="connsiteX1" fmla="*/ 517161 w 2466348"/>
              <a:gd name="connsiteY1" fmla="*/ 804747 h 1481648"/>
              <a:gd name="connsiteX2" fmla="*/ 914727 w 2466348"/>
              <a:gd name="connsiteY2" fmla="*/ 1228816 h 1481648"/>
              <a:gd name="connsiteX3" fmla="*/ 1352048 w 2466348"/>
              <a:gd name="connsiteY3" fmla="*/ 1440851 h 1481648"/>
              <a:gd name="connsiteX4" fmla="*/ 1776118 w 2466348"/>
              <a:gd name="connsiteY4" fmla="*/ 1043286 h 1481648"/>
              <a:gd name="connsiteX5" fmla="*/ 2465231 w 2466348"/>
              <a:gd name="connsiteY5" fmla="*/ 844503 h 1481648"/>
              <a:gd name="connsiteX6" fmla="*/ 2239944 w 2466348"/>
              <a:gd name="connsiteY6" fmla="*/ 486694 h 1481648"/>
              <a:gd name="connsiteX7" fmla="*/ 1630344 w 2466348"/>
              <a:gd name="connsiteY7" fmla="*/ 367425 h 1481648"/>
              <a:gd name="connsiteX8" fmla="*/ 1352048 w 2466348"/>
              <a:gd name="connsiteY8" fmla="*/ 142138 h 1481648"/>
              <a:gd name="connsiteX9" fmla="*/ 901474 w 2466348"/>
              <a:gd name="connsiteY9" fmla="*/ 9616 h 1481648"/>
              <a:gd name="connsiteX10" fmla="*/ 411145 w 2466348"/>
              <a:gd name="connsiteY10" fmla="*/ 460189 h 1481648"/>
              <a:gd name="connsiteX11" fmla="*/ 327 w 2466348"/>
              <a:gd name="connsiteY11" fmla="*/ 605964 h 1481648"/>
              <a:gd name="connsiteX0" fmla="*/ 327 w 2466348"/>
              <a:gd name="connsiteY0" fmla="*/ 605964 h 1474899"/>
              <a:gd name="connsiteX1" fmla="*/ 517161 w 2466348"/>
              <a:gd name="connsiteY1" fmla="*/ 804747 h 1474899"/>
              <a:gd name="connsiteX2" fmla="*/ 646042 w 2466348"/>
              <a:gd name="connsiteY2" fmla="*/ 1256896 h 1474899"/>
              <a:gd name="connsiteX3" fmla="*/ 914727 w 2466348"/>
              <a:gd name="connsiteY3" fmla="*/ 1228816 h 1474899"/>
              <a:gd name="connsiteX4" fmla="*/ 1352048 w 2466348"/>
              <a:gd name="connsiteY4" fmla="*/ 1440851 h 1474899"/>
              <a:gd name="connsiteX5" fmla="*/ 1776118 w 2466348"/>
              <a:gd name="connsiteY5" fmla="*/ 1043286 h 1474899"/>
              <a:gd name="connsiteX6" fmla="*/ 2465231 w 2466348"/>
              <a:gd name="connsiteY6" fmla="*/ 844503 h 1474899"/>
              <a:gd name="connsiteX7" fmla="*/ 2239944 w 2466348"/>
              <a:gd name="connsiteY7" fmla="*/ 486694 h 1474899"/>
              <a:gd name="connsiteX8" fmla="*/ 1630344 w 2466348"/>
              <a:gd name="connsiteY8" fmla="*/ 367425 h 1474899"/>
              <a:gd name="connsiteX9" fmla="*/ 1352048 w 2466348"/>
              <a:gd name="connsiteY9" fmla="*/ 142138 h 1474899"/>
              <a:gd name="connsiteX10" fmla="*/ 901474 w 2466348"/>
              <a:gd name="connsiteY10" fmla="*/ 9616 h 1474899"/>
              <a:gd name="connsiteX11" fmla="*/ 411145 w 2466348"/>
              <a:gd name="connsiteY11" fmla="*/ 460189 h 1474899"/>
              <a:gd name="connsiteX12" fmla="*/ 327 w 2466348"/>
              <a:gd name="connsiteY12" fmla="*/ 605964 h 1474899"/>
              <a:gd name="connsiteX0" fmla="*/ 1026 w 2467047"/>
              <a:gd name="connsiteY0" fmla="*/ 605964 h 1474899"/>
              <a:gd name="connsiteX1" fmla="*/ 305825 w 2467047"/>
              <a:gd name="connsiteY1" fmla="*/ 844503 h 1474899"/>
              <a:gd name="connsiteX2" fmla="*/ 646741 w 2467047"/>
              <a:gd name="connsiteY2" fmla="*/ 1256896 h 1474899"/>
              <a:gd name="connsiteX3" fmla="*/ 915426 w 2467047"/>
              <a:gd name="connsiteY3" fmla="*/ 1228816 h 1474899"/>
              <a:gd name="connsiteX4" fmla="*/ 1352747 w 2467047"/>
              <a:gd name="connsiteY4" fmla="*/ 1440851 h 1474899"/>
              <a:gd name="connsiteX5" fmla="*/ 1776817 w 2467047"/>
              <a:gd name="connsiteY5" fmla="*/ 1043286 h 1474899"/>
              <a:gd name="connsiteX6" fmla="*/ 2465930 w 2467047"/>
              <a:gd name="connsiteY6" fmla="*/ 844503 h 1474899"/>
              <a:gd name="connsiteX7" fmla="*/ 2240643 w 2467047"/>
              <a:gd name="connsiteY7" fmla="*/ 486694 h 1474899"/>
              <a:gd name="connsiteX8" fmla="*/ 1631043 w 2467047"/>
              <a:gd name="connsiteY8" fmla="*/ 367425 h 1474899"/>
              <a:gd name="connsiteX9" fmla="*/ 1352747 w 2467047"/>
              <a:gd name="connsiteY9" fmla="*/ 142138 h 1474899"/>
              <a:gd name="connsiteX10" fmla="*/ 902173 w 2467047"/>
              <a:gd name="connsiteY10" fmla="*/ 9616 h 1474899"/>
              <a:gd name="connsiteX11" fmla="*/ 411844 w 2467047"/>
              <a:gd name="connsiteY11" fmla="*/ 460189 h 1474899"/>
              <a:gd name="connsiteX12" fmla="*/ 1026 w 2467047"/>
              <a:gd name="connsiteY12" fmla="*/ 605964 h 1474899"/>
              <a:gd name="connsiteX0" fmla="*/ 1269 w 2467290"/>
              <a:gd name="connsiteY0" fmla="*/ 605964 h 1480964"/>
              <a:gd name="connsiteX1" fmla="*/ 306068 w 2467290"/>
              <a:gd name="connsiteY1" fmla="*/ 844503 h 1480964"/>
              <a:gd name="connsiteX2" fmla="*/ 915669 w 2467290"/>
              <a:gd name="connsiteY2" fmla="*/ 1228816 h 1480964"/>
              <a:gd name="connsiteX3" fmla="*/ 1352990 w 2467290"/>
              <a:gd name="connsiteY3" fmla="*/ 1440851 h 1480964"/>
              <a:gd name="connsiteX4" fmla="*/ 1777060 w 2467290"/>
              <a:gd name="connsiteY4" fmla="*/ 1043286 h 1480964"/>
              <a:gd name="connsiteX5" fmla="*/ 2466173 w 2467290"/>
              <a:gd name="connsiteY5" fmla="*/ 844503 h 1480964"/>
              <a:gd name="connsiteX6" fmla="*/ 2240886 w 2467290"/>
              <a:gd name="connsiteY6" fmla="*/ 486694 h 1480964"/>
              <a:gd name="connsiteX7" fmla="*/ 1631286 w 2467290"/>
              <a:gd name="connsiteY7" fmla="*/ 367425 h 1480964"/>
              <a:gd name="connsiteX8" fmla="*/ 1352990 w 2467290"/>
              <a:gd name="connsiteY8" fmla="*/ 142138 h 1480964"/>
              <a:gd name="connsiteX9" fmla="*/ 902416 w 2467290"/>
              <a:gd name="connsiteY9" fmla="*/ 9616 h 1480964"/>
              <a:gd name="connsiteX10" fmla="*/ 412087 w 2467290"/>
              <a:gd name="connsiteY10" fmla="*/ 460189 h 1480964"/>
              <a:gd name="connsiteX11" fmla="*/ 1269 w 2467290"/>
              <a:gd name="connsiteY11" fmla="*/ 605964 h 1480964"/>
              <a:gd name="connsiteX0" fmla="*/ 1020 w 2467041"/>
              <a:gd name="connsiteY0" fmla="*/ 605964 h 1444348"/>
              <a:gd name="connsiteX1" fmla="*/ 305819 w 2467041"/>
              <a:gd name="connsiteY1" fmla="*/ 844503 h 1444348"/>
              <a:gd name="connsiteX2" fmla="*/ 637124 w 2467041"/>
              <a:gd name="connsiteY2" fmla="*/ 1215564 h 1444348"/>
              <a:gd name="connsiteX3" fmla="*/ 1352741 w 2467041"/>
              <a:gd name="connsiteY3" fmla="*/ 1440851 h 1444348"/>
              <a:gd name="connsiteX4" fmla="*/ 1776811 w 2467041"/>
              <a:gd name="connsiteY4" fmla="*/ 1043286 h 1444348"/>
              <a:gd name="connsiteX5" fmla="*/ 2465924 w 2467041"/>
              <a:gd name="connsiteY5" fmla="*/ 844503 h 1444348"/>
              <a:gd name="connsiteX6" fmla="*/ 2240637 w 2467041"/>
              <a:gd name="connsiteY6" fmla="*/ 486694 h 1444348"/>
              <a:gd name="connsiteX7" fmla="*/ 1631037 w 2467041"/>
              <a:gd name="connsiteY7" fmla="*/ 367425 h 1444348"/>
              <a:gd name="connsiteX8" fmla="*/ 1352741 w 2467041"/>
              <a:gd name="connsiteY8" fmla="*/ 142138 h 1444348"/>
              <a:gd name="connsiteX9" fmla="*/ 902167 w 2467041"/>
              <a:gd name="connsiteY9" fmla="*/ 9616 h 1444348"/>
              <a:gd name="connsiteX10" fmla="*/ 411838 w 2467041"/>
              <a:gd name="connsiteY10" fmla="*/ 460189 h 1444348"/>
              <a:gd name="connsiteX11" fmla="*/ 1020 w 2467041"/>
              <a:gd name="connsiteY11" fmla="*/ 605964 h 1444348"/>
              <a:gd name="connsiteX0" fmla="*/ 1020 w 2467041"/>
              <a:gd name="connsiteY0" fmla="*/ 596937 h 1435321"/>
              <a:gd name="connsiteX1" fmla="*/ 305819 w 2467041"/>
              <a:gd name="connsiteY1" fmla="*/ 835476 h 1435321"/>
              <a:gd name="connsiteX2" fmla="*/ 637124 w 2467041"/>
              <a:gd name="connsiteY2" fmla="*/ 1206537 h 1435321"/>
              <a:gd name="connsiteX3" fmla="*/ 1352741 w 2467041"/>
              <a:gd name="connsiteY3" fmla="*/ 1431824 h 1435321"/>
              <a:gd name="connsiteX4" fmla="*/ 1776811 w 2467041"/>
              <a:gd name="connsiteY4" fmla="*/ 1034259 h 1435321"/>
              <a:gd name="connsiteX5" fmla="*/ 2465924 w 2467041"/>
              <a:gd name="connsiteY5" fmla="*/ 835476 h 1435321"/>
              <a:gd name="connsiteX6" fmla="*/ 2240637 w 2467041"/>
              <a:gd name="connsiteY6" fmla="*/ 477667 h 1435321"/>
              <a:gd name="connsiteX7" fmla="*/ 1631037 w 2467041"/>
              <a:gd name="connsiteY7" fmla="*/ 358398 h 1435321"/>
              <a:gd name="connsiteX8" fmla="*/ 902167 w 2467041"/>
              <a:gd name="connsiteY8" fmla="*/ 589 h 1435321"/>
              <a:gd name="connsiteX9" fmla="*/ 411838 w 2467041"/>
              <a:gd name="connsiteY9" fmla="*/ 451162 h 1435321"/>
              <a:gd name="connsiteX10" fmla="*/ 1020 w 2467041"/>
              <a:gd name="connsiteY10" fmla="*/ 596937 h 143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7041" h="1435321">
                <a:moveTo>
                  <a:pt x="1020" y="596937"/>
                </a:moveTo>
                <a:cubicBezTo>
                  <a:pt x="-16650" y="660989"/>
                  <a:pt x="199802" y="733876"/>
                  <a:pt x="305819" y="835476"/>
                </a:cubicBezTo>
                <a:cubicBezTo>
                  <a:pt x="411836" y="937076"/>
                  <a:pt x="462637" y="1107146"/>
                  <a:pt x="637124" y="1206537"/>
                </a:cubicBezTo>
                <a:cubicBezTo>
                  <a:pt x="811611" y="1305928"/>
                  <a:pt x="1162793" y="1460537"/>
                  <a:pt x="1352741" y="1431824"/>
                </a:cubicBezTo>
                <a:cubicBezTo>
                  <a:pt x="1542689" y="1403111"/>
                  <a:pt x="1591281" y="1133650"/>
                  <a:pt x="1776811" y="1034259"/>
                </a:cubicBezTo>
                <a:cubicBezTo>
                  <a:pt x="1962341" y="934868"/>
                  <a:pt x="2494638" y="1047510"/>
                  <a:pt x="2465924" y="835476"/>
                </a:cubicBezTo>
                <a:cubicBezTo>
                  <a:pt x="2437210" y="623442"/>
                  <a:pt x="2379785" y="557180"/>
                  <a:pt x="2240637" y="477667"/>
                </a:cubicBezTo>
                <a:cubicBezTo>
                  <a:pt x="2101489" y="398154"/>
                  <a:pt x="1854115" y="437911"/>
                  <a:pt x="1631037" y="358398"/>
                </a:cubicBezTo>
                <a:cubicBezTo>
                  <a:pt x="1407959" y="278885"/>
                  <a:pt x="1105367" y="-14872"/>
                  <a:pt x="902167" y="589"/>
                </a:cubicBezTo>
                <a:cubicBezTo>
                  <a:pt x="698967" y="16050"/>
                  <a:pt x="562029" y="351771"/>
                  <a:pt x="411838" y="451162"/>
                </a:cubicBezTo>
                <a:cubicBezTo>
                  <a:pt x="261647" y="550553"/>
                  <a:pt x="18690" y="532885"/>
                  <a:pt x="1020" y="596937"/>
                </a:cubicBezTo>
                <a:close/>
              </a:path>
            </a:pathLst>
          </a:custGeom>
          <a:gradFill>
            <a:gsLst>
              <a:gs pos="0">
                <a:srgbClr val="00FFFF"/>
              </a:gs>
              <a:gs pos="50000">
                <a:srgbClr val="00B0F0"/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 rot="21318375">
            <a:off x="2875103" y="1565241"/>
            <a:ext cx="1525162" cy="257658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556" h="853247">
                <a:moveTo>
                  <a:pt x="0" y="853247"/>
                </a:moveTo>
                <a:cubicBezTo>
                  <a:pt x="339035" y="367334"/>
                  <a:pt x="998331" y="42656"/>
                  <a:pt x="1563757" y="5108"/>
                </a:cubicBezTo>
                <a:cubicBezTo>
                  <a:pt x="2129183" y="-32440"/>
                  <a:pt x="2795104" y="133212"/>
                  <a:pt x="3392556" y="627960"/>
                </a:cubicBezTo>
              </a:path>
            </a:pathLst>
          </a:custGeom>
          <a:noFill/>
          <a:ln w="28575">
            <a:solidFill>
              <a:srgbClr val="FF3399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2816544" y="1884869"/>
            <a:ext cx="77922" cy="77922"/>
          </a:xfrm>
          <a:prstGeom prst="ellipse">
            <a:avLst/>
          </a:prstGeom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4416858" y="1686051"/>
            <a:ext cx="77922" cy="77922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rgbClr val="FFC000"/>
              </a:gs>
              <a:gs pos="100000">
                <a:srgbClr val="FFFF00"/>
              </a:gs>
            </a:gsLst>
          </a:gradFill>
          <a:effectLst>
            <a:outerShdw blurRad="63500" dist="25400" dir="2700000" rotWithShape="0">
              <a:schemeClr val="bg1"/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/>
              <p:cNvSpPr txBox="1"/>
              <p:nvPr/>
            </p:nvSpPr>
            <p:spPr>
              <a:xfrm>
                <a:off x="2714838" y="2420371"/>
                <a:ext cx="139082" cy="16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3" name="Text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838" y="2420371"/>
                <a:ext cx="139082" cy="166386"/>
              </a:xfrm>
              <a:prstGeom prst="rect">
                <a:avLst/>
              </a:prstGeom>
              <a:blipFill rotWithShape="1">
                <a:blip r:embed="rId13"/>
                <a:stretch>
                  <a:fillRect l="-56522" r="-17391" b="-9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TextBox 257"/>
          <p:cNvSpPr txBox="1"/>
          <p:nvPr/>
        </p:nvSpPr>
        <p:spPr>
          <a:xfrm>
            <a:off x="1571838" y="1174772"/>
            <a:ext cx="1231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2785069" y="2090839"/>
            <a:ext cx="2072089" cy="269387"/>
            <a:chOff x="4556409" y="3862266"/>
            <a:chExt cx="4599484" cy="597968"/>
          </a:xfrm>
        </p:grpSpPr>
        <p:sp>
          <p:nvSpPr>
            <p:cNvPr id="266" name="Freeform 265"/>
            <p:cNvSpPr/>
            <p:nvPr/>
          </p:nvSpPr>
          <p:spPr>
            <a:xfrm rot="20765372" flipV="1">
              <a:off x="4772575" y="3874510"/>
              <a:ext cx="4138548" cy="475849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262" h="2876654">
                  <a:moveTo>
                    <a:pt x="0" y="2336354"/>
                  </a:moveTo>
                  <a:cubicBezTo>
                    <a:pt x="707247" y="-1099521"/>
                    <a:pt x="1842737" y="-114648"/>
                    <a:pt x="2899373" y="1306484"/>
                  </a:cubicBezTo>
                  <a:cubicBezTo>
                    <a:pt x="3956009" y="2727616"/>
                    <a:pt x="4980273" y="4493171"/>
                    <a:pt x="5829262" y="16101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4556409" y="428726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8982927" y="3862266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2479229" y="1717693"/>
            <a:ext cx="2455851" cy="392257"/>
            <a:chOff x="3219586" y="3350208"/>
            <a:chExt cx="5451332" cy="870706"/>
          </a:xfrm>
        </p:grpSpPr>
        <p:sp>
          <p:nvSpPr>
            <p:cNvPr id="263" name="Freeform 262"/>
            <p:cNvSpPr/>
            <p:nvPr/>
          </p:nvSpPr>
          <p:spPr>
            <a:xfrm rot="20765372" flipV="1">
              <a:off x="3472132" y="3350208"/>
              <a:ext cx="4891725" cy="870706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0135" h="5263686">
                  <a:moveTo>
                    <a:pt x="0" y="5263685"/>
                  </a:moveTo>
                  <a:cubicBezTo>
                    <a:pt x="412526" y="2718839"/>
                    <a:pt x="2052425" y="3750"/>
                    <a:pt x="3548509" y="820189"/>
                  </a:cubicBezTo>
                  <a:cubicBezTo>
                    <a:pt x="5044593" y="1636628"/>
                    <a:pt x="6259752" y="1933741"/>
                    <a:pt x="6890135" y="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3219586" y="3776928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8497952" y="3597143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Freeform 272"/>
          <p:cNvSpPr/>
          <p:nvPr/>
        </p:nvSpPr>
        <p:spPr>
          <a:xfrm rot="326158">
            <a:off x="4561194" y="1533218"/>
            <a:ext cx="2079181" cy="245707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4036592"/>
              <a:gd name="connsiteY0" fmla="*/ 903305 h 903305"/>
              <a:gd name="connsiteX1" fmla="*/ 1563757 w 4036592"/>
              <a:gd name="connsiteY1" fmla="*/ 55166 h 903305"/>
              <a:gd name="connsiteX2" fmla="*/ 4036592 w 4036592"/>
              <a:gd name="connsiteY2" fmla="*/ 408655 h 903305"/>
              <a:gd name="connsiteX0" fmla="*/ 0 w 4036592"/>
              <a:gd name="connsiteY0" fmla="*/ 852635 h 852635"/>
              <a:gd name="connsiteX1" fmla="*/ 1563757 w 4036592"/>
              <a:gd name="connsiteY1" fmla="*/ 4496 h 852635"/>
              <a:gd name="connsiteX2" fmla="*/ 4036592 w 4036592"/>
              <a:gd name="connsiteY2" fmla="*/ 357985 h 852635"/>
              <a:gd name="connsiteX0" fmla="*/ 0 w 4036592"/>
              <a:gd name="connsiteY0" fmla="*/ 993372 h 993372"/>
              <a:gd name="connsiteX1" fmla="*/ 1753548 w 4036592"/>
              <a:gd name="connsiteY1" fmla="*/ 3995 h 993372"/>
              <a:gd name="connsiteX2" fmla="*/ 4036592 w 4036592"/>
              <a:gd name="connsiteY2" fmla="*/ 498722 h 993372"/>
              <a:gd name="connsiteX0" fmla="*/ 0 w 4036592"/>
              <a:gd name="connsiteY0" fmla="*/ 990815 h 990815"/>
              <a:gd name="connsiteX1" fmla="*/ 1753548 w 4036592"/>
              <a:gd name="connsiteY1" fmla="*/ 1438 h 990815"/>
              <a:gd name="connsiteX2" fmla="*/ 4036592 w 4036592"/>
              <a:gd name="connsiteY2" fmla="*/ 496165 h 990815"/>
              <a:gd name="connsiteX0" fmla="*/ 0 w 4042872"/>
              <a:gd name="connsiteY0" fmla="*/ 996811 h 996811"/>
              <a:gd name="connsiteX1" fmla="*/ 1753548 w 4042872"/>
              <a:gd name="connsiteY1" fmla="*/ 7434 h 996811"/>
              <a:gd name="connsiteX2" fmla="*/ 4042872 w 4042872"/>
              <a:gd name="connsiteY2" fmla="*/ 352131 h 996811"/>
              <a:gd name="connsiteX0" fmla="*/ 0 w 4042872"/>
              <a:gd name="connsiteY0" fmla="*/ 993725 h 993725"/>
              <a:gd name="connsiteX1" fmla="*/ 1753548 w 4042872"/>
              <a:gd name="connsiteY1" fmla="*/ 4348 h 993725"/>
              <a:gd name="connsiteX2" fmla="*/ 4042872 w 4042872"/>
              <a:gd name="connsiteY2" fmla="*/ 349045 h 993725"/>
              <a:gd name="connsiteX0" fmla="*/ 0 w 4042872"/>
              <a:gd name="connsiteY0" fmla="*/ 993325 h 993325"/>
              <a:gd name="connsiteX1" fmla="*/ 1753548 w 4042872"/>
              <a:gd name="connsiteY1" fmla="*/ 3948 h 993325"/>
              <a:gd name="connsiteX2" fmla="*/ 4042872 w 4042872"/>
              <a:gd name="connsiteY2" fmla="*/ 348645 h 993325"/>
              <a:gd name="connsiteX0" fmla="*/ 0 w 4042872"/>
              <a:gd name="connsiteY0" fmla="*/ 990968 h 990968"/>
              <a:gd name="connsiteX1" fmla="*/ 1753548 w 4042872"/>
              <a:gd name="connsiteY1" fmla="*/ 1591 h 990968"/>
              <a:gd name="connsiteX2" fmla="*/ 4042872 w 4042872"/>
              <a:gd name="connsiteY2" fmla="*/ 346288 h 990968"/>
              <a:gd name="connsiteX0" fmla="*/ 0 w 4210848"/>
              <a:gd name="connsiteY0" fmla="*/ 989377 h 1176848"/>
              <a:gd name="connsiteX1" fmla="*/ 1753548 w 4210848"/>
              <a:gd name="connsiteY1" fmla="*/ 0 h 1176848"/>
              <a:gd name="connsiteX2" fmla="*/ 4210848 w 4210848"/>
              <a:gd name="connsiteY2" fmla="*/ 983025 h 1176848"/>
              <a:gd name="connsiteX0" fmla="*/ 0 w 4210848"/>
              <a:gd name="connsiteY0" fmla="*/ 989377 h 989377"/>
              <a:gd name="connsiteX1" fmla="*/ 1753548 w 4210848"/>
              <a:gd name="connsiteY1" fmla="*/ 0 h 989377"/>
              <a:gd name="connsiteX2" fmla="*/ 4210848 w 4210848"/>
              <a:gd name="connsiteY2" fmla="*/ 983025 h 989377"/>
              <a:gd name="connsiteX0" fmla="*/ 0 w 4210848"/>
              <a:gd name="connsiteY0" fmla="*/ 947465 h 947465"/>
              <a:gd name="connsiteX1" fmla="*/ 2184454 w 4210848"/>
              <a:gd name="connsiteY1" fmla="*/ 3 h 947465"/>
              <a:gd name="connsiteX2" fmla="*/ 4210848 w 4210848"/>
              <a:gd name="connsiteY2" fmla="*/ 941113 h 947465"/>
              <a:gd name="connsiteX0" fmla="*/ 0 w 4198412"/>
              <a:gd name="connsiteY0" fmla="*/ 952920 h 952920"/>
              <a:gd name="connsiteX1" fmla="*/ 2184454 w 4198412"/>
              <a:gd name="connsiteY1" fmla="*/ 5458 h 952920"/>
              <a:gd name="connsiteX2" fmla="*/ 4198412 w 4198412"/>
              <a:gd name="connsiteY2" fmla="*/ 726820 h 952920"/>
              <a:gd name="connsiteX0" fmla="*/ 0 w 4296843"/>
              <a:gd name="connsiteY0" fmla="*/ 949535 h 949535"/>
              <a:gd name="connsiteX1" fmla="*/ 2184454 w 4296843"/>
              <a:gd name="connsiteY1" fmla="*/ 2073 h 949535"/>
              <a:gd name="connsiteX2" fmla="*/ 4296844 w 4296843"/>
              <a:gd name="connsiteY2" fmla="*/ 795811 h 949535"/>
              <a:gd name="connsiteX0" fmla="*/ 0 w 5148571"/>
              <a:gd name="connsiteY0" fmla="*/ 969061 h 969061"/>
              <a:gd name="connsiteX1" fmla="*/ 2184454 w 5148571"/>
              <a:gd name="connsiteY1" fmla="*/ 21599 h 969061"/>
              <a:gd name="connsiteX2" fmla="*/ 5148571 w 5148571"/>
              <a:gd name="connsiteY2" fmla="*/ 508004 h 969061"/>
              <a:gd name="connsiteX0" fmla="*/ 0 w 5148571"/>
              <a:gd name="connsiteY0" fmla="*/ 1023166 h 1023166"/>
              <a:gd name="connsiteX1" fmla="*/ 2587626 w 5148571"/>
              <a:gd name="connsiteY1" fmla="*/ 11185 h 1023166"/>
              <a:gd name="connsiteX2" fmla="*/ 5148571 w 5148571"/>
              <a:gd name="connsiteY2" fmla="*/ 562109 h 1023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8571" h="1023166">
                <a:moveTo>
                  <a:pt x="0" y="1023166"/>
                </a:moveTo>
                <a:cubicBezTo>
                  <a:pt x="339035" y="537253"/>
                  <a:pt x="1871485" y="36806"/>
                  <a:pt x="2587626" y="11185"/>
                </a:cubicBezTo>
                <a:cubicBezTo>
                  <a:pt x="3303767" y="-14436"/>
                  <a:pt x="4342411" y="-48255"/>
                  <a:pt x="5148571" y="562109"/>
                </a:cubicBezTo>
              </a:path>
            </a:pathLst>
          </a:custGeom>
          <a:noFill/>
          <a:ln w="28575">
            <a:solidFill>
              <a:srgbClr val="CC66FF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6730244" y="2112090"/>
                <a:ext cx="1476163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0066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244" y="2112090"/>
                <a:ext cx="1476163" cy="404983"/>
              </a:xfrm>
              <a:prstGeom prst="rect">
                <a:avLst/>
              </a:prstGeom>
              <a:blipFill rotWithShape="1">
                <a:blip r:embed="rId1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9" name="TextBox 278"/>
          <p:cNvSpPr txBox="1"/>
          <p:nvPr/>
        </p:nvSpPr>
        <p:spPr>
          <a:xfrm>
            <a:off x="6436033" y="1152940"/>
            <a:ext cx="139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rgbClr val="00B0F0"/>
              </a:solidFill>
            </a:endParaRPr>
          </a:p>
        </p:txBody>
      </p:sp>
      <p:sp>
        <p:nvSpPr>
          <p:cNvPr id="287" name="Freeform 286"/>
          <p:cNvSpPr/>
          <p:nvPr/>
        </p:nvSpPr>
        <p:spPr>
          <a:xfrm rot="21165986" flipV="1">
            <a:off x="4899820" y="2076532"/>
            <a:ext cx="1682452" cy="209160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99785"/>
              <a:gd name="connsiteY0" fmla="*/ 1526616 h 1526616"/>
              <a:gd name="connsiteX1" fmla="*/ 1563757 w 3999785"/>
              <a:gd name="connsiteY1" fmla="*/ 678477 h 1526616"/>
              <a:gd name="connsiteX2" fmla="*/ 3999785 w 3999785"/>
              <a:gd name="connsiteY2" fmla="*/ 160655 h 1526616"/>
              <a:gd name="connsiteX0" fmla="*/ 0 w 3999785"/>
              <a:gd name="connsiteY0" fmla="*/ 1365962 h 1365962"/>
              <a:gd name="connsiteX1" fmla="*/ 1563757 w 3999785"/>
              <a:gd name="connsiteY1" fmla="*/ 517823 h 1365962"/>
              <a:gd name="connsiteX2" fmla="*/ 3999785 w 3999785"/>
              <a:gd name="connsiteY2" fmla="*/ 1 h 136596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478495 w 4145241"/>
              <a:gd name="connsiteY1" fmla="*/ 185329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899204 w 4145241"/>
              <a:gd name="connsiteY1" fmla="*/ 811071 h 2510992"/>
              <a:gd name="connsiteX2" fmla="*/ 4145241 w 4145241"/>
              <a:gd name="connsiteY2" fmla="*/ 1 h 2510992"/>
              <a:gd name="connsiteX0" fmla="*/ 0 w 5847209"/>
              <a:gd name="connsiteY0" fmla="*/ 2009194 h 2009195"/>
              <a:gd name="connsiteX1" fmla="*/ 1899204 w 5847209"/>
              <a:gd name="connsiteY1" fmla="*/ 309274 h 2009195"/>
              <a:gd name="connsiteX2" fmla="*/ 5847210 w 5847209"/>
              <a:gd name="connsiteY2" fmla="*/ -2 h 2009195"/>
              <a:gd name="connsiteX0" fmla="*/ 0 w 5847210"/>
              <a:gd name="connsiteY0" fmla="*/ 2009194 h 2009195"/>
              <a:gd name="connsiteX1" fmla="*/ 1899204 w 5847210"/>
              <a:gd name="connsiteY1" fmla="*/ 309274 h 2009195"/>
              <a:gd name="connsiteX2" fmla="*/ 5847210 w 5847210"/>
              <a:gd name="connsiteY2" fmla="*/ -2 h 2009195"/>
              <a:gd name="connsiteX0" fmla="*/ 0 w 5847210"/>
              <a:gd name="connsiteY0" fmla="*/ 2009194 h 2009195"/>
              <a:gd name="connsiteX1" fmla="*/ 2899373 w 5847210"/>
              <a:gd name="connsiteY1" fmla="*/ 979324 h 2009195"/>
              <a:gd name="connsiteX2" fmla="*/ 5847210 w 5847210"/>
              <a:gd name="connsiteY2" fmla="*/ -2 h 2009195"/>
              <a:gd name="connsiteX0" fmla="*/ 0 w 5847210"/>
              <a:gd name="connsiteY0" fmla="*/ 2009194 h 2395907"/>
              <a:gd name="connsiteX1" fmla="*/ 2899373 w 5847210"/>
              <a:gd name="connsiteY1" fmla="*/ 979324 h 2395907"/>
              <a:gd name="connsiteX2" fmla="*/ 5847210 w 5847210"/>
              <a:gd name="connsiteY2" fmla="*/ -2 h 2395907"/>
              <a:gd name="connsiteX0" fmla="*/ 0 w 5847210"/>
              <a:gd name="connsiteY0" fmla="*/ 2432565 h 2819278"/>
              <a:gd name="connsiteX1" fmla="*/ 2899373 w 5847210"/>
              <a:gd name="connsiteY1" fmla="*/ 1402695 h 2819278"/>
              <a:gd name="connsiteX2" fmla="*/ 5847210 w 5847210"/>
              <a:gd name="connsiteY2" fmla="*/ 423369 h 2819278"/>
              <a:gd name="connsiteX0" fmla="*/ 0 w 5829263"/>
              <a:gd name="connsiteY0" fmla="*/ 2320255 h 2320256"/>
              <a:gd name="connsiteX1" fmla="*/ 2899373 w 5829263"/>
              <a:gd name="connsiteY1" fmla="*/ 1290385 h 2320256"/>
              <a:gd name="connsiteX2" fmla="*/ 5829262 w 5829263"/>
              <a:gd name="connsiteY2" fmla="*/ 2 h 2320256"/>
              <a:gd name="connsiteX0" fmla="*/ 0 w 5829262"/>
              <a:gd name="connsiteY0" fmla="*/ 2320255 h 2571692"/>
              <a:gd name="connsiteX1" fmla="*/ 2899373 w 5829262"/>
              <a:gd name="connsiteY1" fmla="*/ 1290385 h 2571692"/>
              <a:gd name="connsiteX2" fmla="*/ 5829262 w 5829262"/>
              <a:gd name="connsiteY2" fmla="*/ 2 h 2571692"/>
              <a:gd name="connsiteX0" fmla="*/ 0 w 5829262"/>
              <a:gd name="connsiteY0" fmla="*/ 2320255 h 3128562"/>
              <a:gd name="connsiteX1" fmla="*/ 2899373 w 5829262"/>
              <a:gd name="connsiteY1" fmla="*/ 1290385 h 3128562"/>
              <a:gd name="connsiteX2" fmla="*/ 5829262 w 5829262"/>
              <a:gd name="connsiteY2" fmla="*/ 2 h 3128562"/>
              <a:gd name="connsiteX0" fmla="*/ 0 w 5829262"/>
              <a:gd name="connsiteY0" fmla="*/ 2320255 h 2860555"/>
              <a:gd name="connsiteX1" fmla="*/ 2899373 w 5829262"/>
              <a:gd name="connsiteY1" fmla="*/ 1290385 h 2860555"/>
              <a:gd name="connsiteX2" fmla="*/ 5829262 w 5829262"/>
              <a:gd name="connsiteY2" fmla="*/ 2 h 2860555"/>
              <a:gd name="connsiteX0" fmla="*/ 0 w 5829262"/>
              <a:gd name="connsiteY0" fmla="*/ 2320255 h 2860555"/>
              <a:gd name="connsiteX1" fmla="*/ 2899373 w 5829262"/>
              <a:gd name="connsiteY1" fmla="*/ 1290385 h 2860555"/>
              <a:gd name="connsiteX2" fmla="*/ 5829262 w 5829262"/>
              <a:gd name="connsiteY2" fmla="*/ 2 h 2860555"/>
              <a:gd name="connsiteX0" fmla="*/ 0 w 5829262"/>
              <a:gd name="connsiteY0" fmla="*/ 2336354 h 2876654"/>
              <a:gd name="connsiteX1" fmla="*/ 2899373 w 5829262"/>
              <a:gd name="connsiteY1" fmla="*/ 1306484 h 2876654"/>
              <a:gd name="connsiteX2" fmla="*/ 5829262 w 5829262"/>
              <a:gd name="connsiteY2" fmla="*/ 16101 h 2876654"/>
              <a:gd name="connsiteX0" fmla="*/ 0 w 6071775"/>
              <a:gd name="connsiteY0" fmla="*/ 4530450 h 4530457"/>
              <a:gd name="connsiteX1" fmla="*/ 2899373 w 6071775"/>
              <a:gd name="connsiteY1" fmla="*/ 3500580 h 4530457"/>
              <a:gd name="connsiteX2" fmla="*/ 6071775 w 6071775"/>
              <a:gd name="connsiteY2" fmla="*/ 3 h 4530457"/>
              <a:gd name="connsiteX0" fmla="*/ 0 w 6071775"/>
              <a:gd name="connsiteY0" fmla="*/ 4530450 h 4530457"/>
              <a:gd name="connsiteX1" fmla="*/ 2899373 w 6071775"/>
              <a:gd name="connsiteY1" fmla="*/ 3500580 h 4530457"/>
              <a:gd name="connsiteX2" fmla="*/ 6071775 w 6071775"/>
              <a:gd name="connsiteY2" fmla="*/ 3 h 4530457"/>
              <a:gd name="connsiteX0" fmla="*/ 0 w 6071775"/>
              <a:gd name="connsiteY0" fmla="*/ 4530450 h 4530457"/>
              <a:gd name="connsiteX1" fmla="*/ 2899373 w 6071775"/>
              <a:gd name="connsiteY1" fmla="*/ 3500580 h 4530457"/>
              <a:gd name="connsiteX2" fmla="*/ 6071775 w 6071775"/>
              <a:gd name="connsiteY2" fmla="*/ 3 h 4530457"/>
              <a:gd name="connsiteX0" fmla="*/ 0 w 6071775"/>
              <a:gd name="connsiteY0" fmla="*/ 4530450 h 4530457"/>
              <a:gd name="connsiteX1" fmla="*/ 2765278 w 6071775"/>
              <a:gd name="connsiteY1" fmla="*/ 2958734 h 4530457"/>
              <a:gd name="connsiteX2" fmla="*/ 6071775 w 6071775"/>
              <a:gd name="connsiteY2" fmla="*/ 3 h 4530457"/>
              <a:gd name="connsiteX0" fmla="*/ 0 w 6071775"/>
              <a:gd name="connsiteY0" fmla="*/ 4530450 h 4530457"/>
              <a:gd name="connsiteX1" fmla="*/ 2765278 w 6071775"/>
              <a:gd name="connsiteY1" fmla="*/ 2958734 h 4530457"/>
              <a:gd name="connsiteX2" fmla="*/ 6071775 w 6071775"/>
              <a:gd name="connsiteY2" fmla="*/ 3 h 4530457"/>
              <a:gd name="connsiteX0" fmla="*/ 0 w 6071775"/>
              <a:gd name="connsiteY0" fmla="*/ 4530450 h 4530457"/>
              <a:gd name="connsiteX1" fmla="*/ 2765278 w 6071775"/>
              <a:gd name="connsiteY1" fmla="*/ 2958734 h 4530457"/>
              <a:gd name="connsiteX2" fmla="*/ 6071775 w 6071775"/>
              <a:gd name="connsiteY2" fmla="*/ 3 h 453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1775" h="4530457">
                <a:moveTo>
                  <a:pt x="0" y="4530450"/>
                </a:moveTo>
                <a:cubicBezTo>
                  <a:pt x="707247" y="1094575"/>
                  <a:pt x="1852952" y="2216490"/>
                  <a:pt x="2765278" y="2958734"/>
                </a:cubicBezTo>
                <a:cubicBezTo>
                  <a:pt x="3677604" y="3700978"/>
                  <a:pt x="5137551" y="3345919"/>
                  <a:pt x="6071775" y="3"/>
                </a:cubicBezTo>
              </a:path>
            </a:pathLst>
          </a:custGeom>
          <a:noFill/>
          <a:ln w="28575">
            <a:solidFill>
              <a:srgbClr val="CC66FF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 rot="20765372" flipV="1">
            <a:off x="4997227" y="1750289"/>
            <a:ext cx="1256609" cy="299440"/>
          </a:xfrm>
          <a:custGeom>
            <a:avLst/>
            <a:gdLst>
              <a:gd name="connsiteX0" fmla="*/ 0 w 3246783"/>
              <a:gd name="connsiteY0" fmla="*/ 857087 h 857087"/>
              <a:gd name="connsiteX1" fmla="*/ 1563757 w 3246783"/>
              <a:gd name="connsiteY1" fmla="*/ 8948 h 857087"/>
              <a:gd name="connsiteX2" fmla="*/ 3246783 w 3246783"/>
              <a:gd name="connsiteY2" fmla="*/ 486026 h 85708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0427 h 860427"/>
              <a:gd name="connsiteX1" fmla="*/ 1563757 w 3246783"/>
              <a:gd name="connsiteY1" fmla="*/ 12288 h 860427"/>
              <a:gd name="connsiteX2" fmla="*/ 3246783 w 3246783"/>
              <a:gd name="connsiteY2" fmla="*/ 489366 h 860427"/>
              <a:gd name="connsiteX0" fmla="*/ 0 w 3246783"/>
              <a:gd name="connsiteY0" fmla="*/ 865921 h 865921"/>
              <a:gd name="connsiteX1" fmla="*/ 1563757 w 3246783"/>
              <a:gd name="connsiteY1" fmla="*/ 17782 h 865921"/>
              <a:gd name="connsiteX2" fmla="*/ 3246783 w 3246783"/>
              <a:gd name="connsiteY2" fmla="*/ 494860 h 865921"/>
              <a:gd name="connsiteX0" fmla="*/ 0 w 3246783"/>
              <a:gd name="connsiteY0" fmla="*/ 853891 h 853891"/>
              <a:gd name="connsiteX1" fmla="*/ 1563757 w 3246783"/>
              <a:gd name="connsiteY1" fmla="*/ 5752 h 853891"/>
              <a:gd name="connsiteX2" fmla="*/ 3246783 w 3246783"/>
              <a:gd name="connsiteY2" fmla="*/ 482830 h 853891"/>
              <a:gd name="connsiteX0" fmla="*/ 0 w 3445565"/>
              <a:gd name="connsiteY0" fmla="*/ 850301 h 850301"/>
              <a:gd name="connsiteX1" fmla="*/ 1563757 w 3445565"/>
              <a:gd name="connsiteY1" fmla="*/ 2162 h 850301"/>
              <a:gd name="connsiteX2" fmla="*/ 3445565 w 3445565"/>
              <a:gd name="connsiteY2" fmla="*/ 664771 h 850301"/>
              <a:gd name="connsiteX0" fmla="*/ 0 w 3445565"/>
              <a:gd name="connsiteY0" fmla="*/ 851241 h 851241"/>
              <a:gd name="connsiteX1" fmla="*/ 1563757 w 3445565"/>
              <a:gd name="connsiteY1" fmla="*/ 3102 h 851241"/>
              <a:gd name="connsiteX2" fmla="*/ 3445565 w 3445565"/>
              <a:gd name="connsiteY2" fmla="*/ 665711 h 851241"/>
              <a:gd name="connsiteX0" fmla="*/ 0 w 3392556"/>
              <a:gd name="connsiteY0" fmla="*/ 853247 h 853247"/>
              <a:gd name="connsiteX1" fmla="*/ 1563757 w 3392556"/>
              <a:gd name="connsiteY1" fmla="*/ 5108 h 853247"/>
              <a:gd name="connsiteX2" fmla="*/ 3392556 w 3392556"/>
              <a:gd name="connsiteY2" fmla="*/ 627960 h 853247"/>
              <a:gd name="connsiteX0" fmla="*/ 0 w 3999785"/>
              <a:gd name="connsiteY0" fmla="*/ 1526616 h 1526616"/>
              <a:gd name="connsiteX1" fmla="*/ 1563757 w 3999785"/>
              <a:gd name="connsiteY1" fmla="*/ 678477 h 1526616"/>
              <a:gd name="connsiteX2" fmla="*/ 3999785 w 3999785"/>
              <a:gd name="connsiteY2" fmla="*/ 160655 h 1526616"/>
              <a:gd name="connsiteX0" fmla="*/ 0 w 3999785"/>
              <a:gd name="connsiteY0" fmla="*/ 1365962 h 1365962"/>
              <a:gd name="connsiteX1" fmla="*/ 1563757 w 3999785"/>
              <a:gd name="connsiteY1" fmla="*/ 517823 h 1365962"/>
              <a:gd name="connsiteX2" fmla="*/ 3999785 w 3999785"/>
              <a:gd name="connsiteY2" fmla="*/ 1 h 136596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709213 w 4145241"/>
              <a:gd name="connsiteY1" fmla="*/ 517823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478495 w 4145241"/>
              <a:gd name="connsiteY1" fmla="*/ 185329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2211371 w 4145241"/>
              <a:gd name="connsiteY1" fmla="*/ 1222048 h 2510992"/>
              <a:gd name="connsiteX2" fmla="*/ 4145241 w 4145241"/>
              <a:gd name="connsiteY2" fmla="*/ 1 h 2510992"/>
              <a:gd name="connsiteX0" fmla="*/ 0 w 4145241"/>
              <a:gd name="connsiteY0" fmla="*/ 2510991 h 2510992"/>
              <a:gd name="connsiteX1" fmla="*/ 1899204 w 4145241"/>
              <a:gd name="connsiteY1" fmla="*/ 811071 h 2510992"/>
              <a:gd name="connsiteX2" fmla="*/ 4145241 w 4145241"/>
              <a:gd name="connsiteY2" fmla="*/ 1 h 2510992"/>
              <a:gd name="connsiteX0" fmla="*/ 0 w 4145241"/>
              <a:gd name="connsiteY0" fmla="*/ 2510991 h 2701280"/>
              <a:gd name="connsiteX1" fmla="*/ 1246426 w 4145241"/>
              <a:gd name="connsiteY1" fmla="*/ 2495368 h 2701280"/>
              <a:gd name="connsiteX2" fmla="*/ 4145241 w 4145241"/>
              <a:gd name="connsiteY2" fmla="*/ 1 h 2701280"/>
              <a:gd name="connsiteX0" fmla="*/ 0 w 4145241"/>
              <a:gd name="connsiteY0" fmla="*/ 2510991 h 2995741"/>
              <a:gd name="connsiteX1" fmla="*/ 1246426 w 4145241"/>
              <a:gd name="connsiteY1" fmla="*/ 2495368 h 2995741"/>
              <a:gd name="connsiteX2" fmla="*/ 4145241 w 4145241"/>
              <a:gd name="connsiteY2" fmla="*/ 1 h 2995741"/>
              <a:gd name="connsiteX0" fmla="*/ 0 w 2591529"/>
              <a:gd name="connsiteY0" fmla="*/ 776894 h 1070872"/>
              <a:gd name="connsiteX1" fmla="*/ 1246426 w 2591529"/>
              <a:gd name="connsiteY1" fmla="*/ 761271 h 1070872"/>
              <a:gd name="connsiteX2" fmla="*/ 2591528 w 2591529"/>
              <a:gd name="connsiteY2" fmla="*/ -2 h 1070872"/>
              <a:gd name="connsiteX0" fmla="*/ 0 w 2591528"/>
              <a:gd name="connsiteY0" fmla="*/ 886876 h 1491251"/>
              <a:gd name="connsiteX1" fmla="*/ 1246426 w 2591528"/>
              <a:gd name="connsiteY1" fmla="*/ 871253 h 1491251"/>
              <a:gd name="connsiteX2" fmla="*/ 2591528 w 2591528"/>
              <a:gd name="connsiteY2" fmla="*/ 109980 h 1491251"/>
              <a:gd name="connsiteX0" fmla="*/ 0 w 4538860"/>
              <a:gd name="connsiteY0" fmla="*/ 2021519 h 2021521"/>
              <a:gd name="connsiteX1" fmla="*/ 3193758 w 4538860"/>
              <a:gd name="connsiteY1" fmla="*/ 761271 h 2021521"/>
              <a:gd name="connsiteX2" fmla="*/ 4538860 w 4538860"/>
              <a:gd name="connsiteY2" fmla="*/ -2 h 2021521"/>
              <a:gd name="connsiteX0" fmla="*/ 0 w 6834765"/>
              <a:gd name="connsiteY0" fmla="*/ 3224009 h 3224011"/>
              <a:gd name="connsiteX1" fmla="*/ 3193758 w 6834765"/>
              <a:gd name="connsiteY1" fmla="*/ 1963761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619463 w 6834765"/>
              <a:gd name="connsiteY1" fmla="*/ 1676317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34765"/>
              <a:gd name="connsiteY0" fmla="*/ 3224009 h 3224011"/>
              <a:gd name="connsiteX1" fmla="*/ 3493139 w 6834765"/>
              <a:gd name="connsiteY1" fmla="*/ 820189 h 3224011"/>
              <a:gd name="connsiteX2" fmla="*/ 6834765 w 6834765"/>
              <a:gd name="connsiteY2" fmla="*/ 0 h 3224011"/>
              <a:gd name="connsiteX0" fmla="*/ 0 w 6880146"/>
              <a:gd name="connsiteY0" fmla="*/ 3437318 h 3437320"/>
              <a:gd name="connsiteX1" fmla="*/ 3538520 w 6880146"/>
              <a:gd name="connsiteY1" fmla="*/ 820189 h 3437320"/>
              <a:gd name="connsiteX2" fmla="*/ 6880146 w 6880146"/>
              <a:gd name="connsiteY2" fmla="*/ 0 h 3437320"/>
              <a:gd name="connsiteX0" fmla="*/ 0 w 6890135"/>
              <a:gd name="connsiteY0" fmla="*/ 5263685 h 5263686"/>
              <a:gd name="connsiteX1" fmla="*/ 3548509 w 6890135"/>
              <a:gd name="connsiteY1" fmla="*/ 820189 h 5263686"/>
              <a:gd name="connsiteX2" fmla="*/ 6890135 w 6890135"/>
              <a:gd name="connsiteY2" fmla="*/ 0 h 5263686"/>
              <a:gd name="connsiteX0" fmla="*/ 0 w 6890135"/>
              <a:gd name="connsiteY0" fmla="*/ 5263685 h 5263686"/>
              <a:gd name="connsiteX1" fmla="*/ 3548509 w 6890135"/>
              <a:gd name="connsiteY1" fmla="*/ 820189 h 5263686"/>
              <a:gd name="connsiteX2" fmla="*/ 6890135 w 6890135"/>
              <a:gd name="connsiteY2" fmla="*/ 0 h 5263686"/>
              <a:gd name="connsiteX0" fmla="*/ 0 w 6411929"/>
              <a:gd name="connsiteY0" fmla="*/ 7062247 h 7062248"/>
              <a:gd name="connsiteX1" fmla="*/ 3548509 w 6411929"/>
              <a:gd name="connsiteY1" fmla="*/ 2618751 h 7062248"/>
              <a:gd name="connsiteX2" fmla="*/ 6411931 w 6411929"/>
              <a:gd name="connsiteY2" fmla="*/ 0 h 7062248"/>
              <a:gd name="connsiteX0" fmla="*/ 0 w 6411929"/>
              <a:gd name="connsiteY0" fmla="*/ 7108948 h 7108949"/>
              <a:gd name="connsiteX1" fmla="*/ 3548509 w 6411929"/>
              <a:gd name="connsiteY1" fmla="*/ 2665452 h 7108949"/>
              <a:gd name="connsiteX2" fmla="*/ 6411931 w 6411929"/>
              <a:gd name="connsiteY2" fmla="*/ 46701 h 7108949"/>
              <a:gd name="connsiteX0" fmla="*/ 0 w 6411929"/>
              <a:gd name="connsiteY0" fmla="*/ 7109237 h 7109238"/>
              <a:gd name="connsiteX1" fmla="*/ 2227921 w 6411929"/>
              <a:gd name="connsiteY1" fmla="*/ 2651911 h 7109238"/>
              <a:gd name="connsiteX2" fmla="*/ 6411931 w 6411929"/>
              <a:gd name="connsiteY2" fmla="*/ 46990 h 7109238"/>
              <a:gd name="connsiteX0" fmla="*/ 0 w 6411929"/>
              <a:gd name="connsiteY0" fmla="*/ 7117203 h 7117204"/>
              <a:gd name="connsiteX1" fmla="*/ 2487001 w 6411929"/>
              <a:gd name="connsiteY1" fmla="*/ 2353345 h 7117204"/>
              <a:gd name="connsiteX2" fmla="*/ 6411931 w 6411929"/>
              <a:gd name="connsiteY2" fmla="*/ 54956 h 7117204"/>
              <a:gd name="connsiteX0" fmla="*/ 0 w 6411929"/>
              <a:gd name="connsiteY0" fmla="*/ 7127767 h 7127768"/>
              <a:gd name="connsiteX1" fmla="*/ 2487001 w 6411929"/>
              <a:gd name="connsiteY1" fmla="*/ 2363909 h 7127768"/>
              <a:gd name="connsiteX2" fmla="*/ 6411931 w 6411929"/>
              <a:gd name="connsiteY2" fmla="*/ 65520 h 7127768"/>
              <a:gd name="connsiteX0" fmla="*/ 0 w 6485850"/>
              <a:gd name="connsiteY0" fmla="*/ 6716351 h 6716352"/>
              <a:gd name="connsiteX1" fmla="*/ 2487001 w 6485850"/>
              <a:gd name="connsiteY1" fmla="*/ 1952493 h 6716352"/>
              <a:gd name="connsiteX2" fmla="*/ 6485850 w 6485850"/>
              <a:gd name="connsiteY2" fmla="*/ 67840 h 6716352"/>
              <a:gd name="connsiteX0" fmla="*/ 0 w 6485850"/>
              <a:gd name="connsiteY0" fmla="*/ 6939637 h 6939638"/>
              <a:gd name="connsiteX1" fmla="*/ 2487001 w 6485850"/>
              <a:gd name="connsiteY1" fmla="*/ 2175779 h 6939638"/>
              <a:gd name="connsiteX2" fmla="*/ 6485850 w 6485850"/>
              <a:gd name="connsiteY2" fmla="*/ 291126 h 6939638"/>
              <a:gd name="connsiteX0" fmla="*/ 0 w 6485850"/>
              <a:gd name="connsiteY0" fmla="*/ 7007947 h 7007948"/>
              <a:gd name="connsiteX1" fmla="*/ 2495469 w 6485850"/>
              <a:gd name="connsiteY1" fmla="*/ 1732885 h 7007948"/>
              <a:gd name="connsiteX2" fmla="*/ 6485850 w 6485850"/>
              <a:gd name="connsiteY2" fmla="*/ 359436 h 7007948"/>
              <a:gd name="connsiteX0" fmla="*/ 0 w 6485850"/>
              <a:gd name="connsiteY0" fmla="*/ 6991630 h 6991631"/>
              <a:gd name="connsiteX1" fmla="*/ 2495469 w 6485850"/>
              <a:gd name="connsiteY1" fmla="*/ 1716568 h 6991631"/>
              <a:gd name="connsiteX2" fmla="*/ 6485850 w 6485850"/>
              <a:gd name="connsiteY2" fmla="*/ 343119 h 6991631"/>
              <a:gd name="connsiteX0" fmla="*/ 0 w 6485850"/>
              <a:gd name="connsiteY0" fmla="*/ 7126825 h 7126826"/>
              <a:gd name="connsiteX1" fmla="*/ 2495777 w 6485850"/>
              <a:gd name="connsiteY1" fmla="*/ 1183121 h 7126826"/>
              <a:gd name="connsiteX2" fmla="*/ 6485850 w 6485850"/>
              <a:gd name="connsiteY2" fmla="*/ 478314 h 7126826"/>
              <a:gd name="connsiteX0" fmla="*/ 0 w 5061807"/>
              <a:gd name="connsiteY0" fmla="*/ 6520217 h 6520218"/>
              <a:gd name="connsiteX1" fmla="*/ 2495777 w 5061807"/>
              <a:gd name="connsiteY1" fmla="*/ 576513 h 6520218"/>
              <a:gd name="connsiteX2" fmla="*/ 5061806 w 5061807"/>
              <a:gd name="connsiteY2" fmla="*/ 967014 h 6520218"/>
              <a:gd name="connsiteX0" fmla="*/ 0 w 5061807"/>
              <a:gd name="connsiteY0" fmla="*/ 5949399 h 5949400"/>
              <a:gd name="connsiteX1" fmla="*/ 2139224 w 5061807"/>
              <a:gd name="connsiteY1" fmla="*/ 1459113 h 5949400"/>
              <a:gd name="connsiteX2" fmla="*/ 5061806 w 5061807"/>
              <a:gd name="connsiteY2" fmla="*/ 396196 h 5949400"/>
              <a:gd name="connsiteX0" fmla="*/ 0 w 5061807"/>
              <a:gd name="connsiteY0" fmla="*/ 5949399 h 5949400"/>
              <a:gd name="connsiteX1" fmla="*/ 2139224 w 5061807"/>
              <a:gd name="connsiteY1" fmla="*/ 1459113 h 5949400"/>
              <a:gd name="connsiteX2" fmla="*/ 5061806 w 5061807"/>
              <a:gd name="connsiteY2" fmla="*/ 396196 h 5949400"/>
              <a:gd name="connsiteX0" fmla="*/ 0 w 5061807"/>
              <a:gd name="connsiteY0" fmla="*/ 5949399 h 5949400"/>
              <a:gd name="connsiteX1" fmla="*/ 2139224 w 5061807"/>
              <a:gd name="connsiteY1" fmla="*/ 1459113 h 5949400"/>
              <a:gd name="connsiteX2" fmla="*/ 5061806 w 5061807"/>
              <a:gd name="connsiteY2" fmla="*/ 396196 h 5949400"/>
              <a:gd name="connsiteX0" fmla="*/ 0 w 5061807"/>
              <a:gd name="connsiteY0" fmla="*/ 5761865 h 5761866"/>
              <a:gd name="connsiteX1" fmla="*/ 2139224 w 5061807"/>
              <a:gd name="connsiteY1" fmla="*/ 1271579 h 5761866"/>
              <a:gd name="connsiteX2" fmla="*/ 5061806 w 5061807"/>
              <a:gd name="connsiteY2" fmla="*/ 208662 h 576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61807" h="5761866">
                <a:moveTo>
                  <a:pt x="0" y="5761865"/>
                </a:moveTo>
                <a:cubicBezTo>
                  <a:pt x="641198" y="3462279"/>
                  <a:pt x="1448694" y="2074961"/>
                  <a:pt x="2139224" y="1271579"/>
                </a:cubicBezTo>
                <a:cubicBezTo>
                  <a:pt x="3051362" y="279716"/>
                  <a:pt x="3762002" y="-348550"/>
                  <a:pt x="5061806" y="208662"/>
                </a:cubicBezTo>
              </a:path>
            </a:pathLst>
          </a:custGeom>
          <a:noFill/>
          <a:ln w="28575">
            <a:solidFill>
              <a:srgbClr val="CC66FF"/>
            </a:solidFill>
            <a:headEnd type="none" w="med" len="med"/>
            <a:tailEnd type="triangle" w="med" len="med"/>
          </a:ln>
          <a:effectLst>
            <a:outerShdw blurRad="63500" dist="25400" dir="27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470605" y="5563999"/>
            <a:ext cx="214233" cy="214233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6" presetClass="entr" presetSubtype="37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25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0677 -0.0011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6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1092 -0.0004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2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16059 -0.21389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1069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238" grpId="0"/>
      <p:bldP spid="346" grpId="0"/>
      <p:bldP spid="378" grpId="0"/>
      <p:bldP spid="379" grpId="0"/>
      <p:bldP spid="380" grpId="0"/>
      <p:bldP spid="382" grpId="0" animBg="1"/>
      <p:bldP spid="382" grpId="1" animBg="1"/>
      <p:bldP spid="229" grpId="0" animBg="1"/>
      <p:bldP spid="229" grpId="1" animBg="1"/>
      <p:bldP spid="233" grpId="0" animBg="1"/>
      <p:bldP spid="233" grpId="1" animBg="1"/>
      <p:bldP spid="258" grpId="0"/>
      <p:bldP spid="258" grpId="1"/>
      <p:bldP spid="279" grpId="0"/>
      <p:bldP spid="279" grpId="1"/>
      <p:bldP spid="208" grpId="0" animBg="1"/>
      <p:bldP spid="20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1028" name="Picture 4" descr="File:An Essay on the Principle of 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1" y="936803"/>
            <a:ext cx="3152775" cy="5715000"/>
          </a:xfrm>
          <a:prstGeom prst="rect">
            <a:avLst/>
          </a:prstGeom>
          <a:noFill/>
          <a:effectLst>
            <a:outerShdw blurRad="127000" dist="508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Thomas Malt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1" y="749121"/>
            <a:ext cx="1272514" cy="1676400"/>
          </a:xfrm>
          <a:prstGeom prst="rect">
            <a:avLst/>
          </a:prstGeom>
          <a:noFill/>
          <a:effectLst>
            <a:outerShdw blurRad="127000" dist="508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838200"/>
            <a:ext cx="502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If around 1800 you wanted </a:t>
            </a:r>
            <a:r>
              <a:rPr lang="en-US" dirty="0" smtClean="0"/>
              <a:t>to demonstrate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that populations would rapidly exhaust their capacity for agricultural production, you </a:t>
            </a:r>
            <a:r>
              <a:rPr lang="en-US" dirty="0" smtClean="0"/>
              <a:t>would use redundant examples. 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4038600" y="2028737"/>
            <a:ext cx="933003" cy="1150528"/>
            <a:chOff x="4038600" y="2028737"/>
            <a:chExt cx="933003" cy="1150528"/>
          </a:xfrm>
        </p:grpSpPr>
        <p:grpSp>
          <p:nvGrpSpPr>
            <p:cNvPr id="78" name="Group 77"/>
            <p:cNvGrpSpPr/>
            <p:nvPr/>
          </p:nvGrpSpPr>
          <p:grpSpPr>
            <a:xfrm>
              <a:off x="4038600" y="2028737"/>
              <a:ext cx="933003" cy="751457"/>
              <a:chOff x="4105498" y="2076273"/>
              <a:chExt cx="933003" cy="75145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105498" y="2076273"/>
                <a:ext cx="933003" cy="751457"/>
                <a:chOff x="4419600" y="3302224"/>
                <a:chExt cx="1219200" cy="4792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4419600" y="3302224"/>
                  <a:ext cx="1219200" cy="479200"/>
                  <a:chOff x="4419600" y="2823024"/>
                  <a:chExt cx="2438400" cy="958400"/>
                </a:xfrm>
              </p:grpSpPr>
              <p:sp>
                <p:nvSpPr>
                  <p:cNvPr id="4" name="Oval 3"/>
                  <p:cNvSpPr/>
                  <p:nvPr/>
                </p:nvSpPr>
                <p:spPr>
                  <a:xfrm>
                    <a:off x="4419600" y="3048000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3399">
                          <a:alpha val="25000"/>
                        </a:srgbClr>
                      </a:gs>
                      <a:gs pos="100000">
                        <a:srgbClr val="FF0000">
                          <a:alpha val="25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419600" y="2953925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1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1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419600" y="2823024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2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2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/>
                <p:cNvCxnSpPr>
                  <a:stCxn id="14" idx="2"/>
                  <a:endCxn id="4" idx="2"/>
                </p:cNvCxnSpPr>
                <p:nvPr/>
              </p:nvCxnSpPr>
              <p:spPr>
                <a:xfrm>
                  <a:off x="44196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4" idx="6"/>
                  <a:endCxn id="4" idx="6"/>
                </p:cNvCxnSpPr>
                <p:nvPr/>
              </p:nvCxnSpPr>
              <p:spPr>
                <a:xfrm>
                  <a:off x="56388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4043" y="2295908"/>
                <a:ext cx="221757" cy="177405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4182813" y="2809933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 cell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337101" y="2028737"/>
            <a:ext cx="933003" cy="1150528"/>
            <a:chOff x="5337101" y="2028737"/>
            <a:chExt cx="933003" cy="1150528"/>
          </a:xfrm>
        </p:grpSpPr>
        <p:grpSp>
          <p:nvGrpSpPr>
            <p:cNvPr id="57" name="Group 56"/>
            <p:cNvGrpSpPr/>
            <p:nvPr/>
          </p:nvGrpSpPr>
          <p:grpSpPr>
            <a:xfrm>
              <a:off x="5337101" y="2028737"/>
              <a:ext cx="933003" cy="751457"/>
              <a:chOff x="5471732" y="2029342"/>
              <a:chExt cx="933003" cy="751457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471732" y="2029342"/>
                <a:ext cx="933003" cy="751457"/>
                <a:chOff x="4419600" y="3302224"/>
                <a:chExt cx="1219200" cy="47920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4419600" y="3302224"/>
                  <a:ext cx="1219200" cy="479200"/>
                  <a:chOff x="4419600" y="2823024"/>
                  <a:chExt cx="2438400" cy="958400"/>
                </a:xfrm>
              </p:grpSpPr>
              <p:sp>
                <p:nvSpPr>
                  <p:cNvPr id="25" name="Oval 24"/>
                  <p:cNvSpPr/>
                  <p:nvPr/>
                </p:nvSpPr>
                <p:spPr>
                  <a:xfrm>
                    <a:off x="4419600" y="3048000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3399">
                          <a:alpha val="25000"/>
                        </a:srgbClr>
                      </a:gs>
                      <a:gs pos="100000">
                        <a:srgbClr val="FF0000">
                          <a:alpha val="25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4419600" y="2953925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1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1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4419600" y="2823024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2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2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" name="Straight Connector 22"/>
                <p:cNvCxnSpPr>
                  <a:stCxn id="27" idx="2"/>
                  <a:endCxn id="25" idx="2"/>
                </p:cNvCxnSpPr>
                <p:nvPr/>
              </p:nvCxnSpPr>
              <p:spPr>
                <a:xfrm>
                  <a:off x="44196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27" idx="6"/>
                  <a:endCxn id="25" idx="6"/>
                </p:cNvCxnSpPr>
                <p:nvPr/>
              </p:nvCxnSpPr>
              <p:spPr>
                <a:xfrm>
                  <a:off x="56388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0277" y="2248977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4434" y="2163968"/>
                <a:ext cx="221757" cy="177405"/>
              </a:xfrm>
              <a:prstGeom prst="rect">
                <a:avLst/>
              </a:prstGeom>
            </p:spPr>
          </p:pic>
        </p:grpSp>
        <p:sp>
          <p:nvSpPr>
            <p:cNvPr id="58" name="TextBox 57"/>
            <p:cNvSpPr txBox="1"/>
            <p:nvPr/>
          </p:nvSpPr>
          <p:spPr>
            <a:xfrm>
              <a:off x="5433329" y="2809933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35602" y="2028737"/>
            <a:ext cx="933003" cy="1150528"/>
            <a:chOff x="6635602" y="2028737"/>
            <a:chExt cx="933003" cy="1150528"/>
          </a:xfrm>
        </p:grpSpPr>
        <p:grpSp>
          <p:nvGrpSpPr>
            <p:cNvPr id="56" name="Group 55"/>
            <p:cNvGrpSpPr/>
            <p:nvPr/>
          </p:nvGrpSpPr>
          <p:grpSpPr>
            <a:xfrm>
              <a:off x="6635602" y="2028737"/>
              <a:ext cx="933003" cy="751457"/>
              <a:chOff x="6841855" y="2054962"/>
              <a:chExt cx="933003" cy="75145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6841855" y="2054962"/>
                <a:ext cx="933003" cy="751457"/>
                <a:chOff x="4419600" y="3302224"/>
                <a:chExt cx="1219200" cy="47920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4419600" y="3302224"/>
                  <a:ext cx="1219200" cy="479200"/>
                  <a:chOff x="4419600" y="2823024"/>
                  <a:chExt cx="2438400" cy="958400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4419600" y="3048000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3399">
                          <a:alpha val="25000"/>
                        </a:srgbClr>
                      </a:gs>
                      <a:gs pos="100000">
                        <a:srgbClr val="FF0000">
                          <a:alpha val="25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4419600" y="2953925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1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1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4419600" y="2823024"/>
                    <a:ext cx="2438400" cy="73342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66008F">
                          <a:alpha val="20000"/>
                        </a:srgbClr>
                      </a:gs>
                      <a:gs pos="51000">
                        <a:srgbClr val="FF3399">
                          <a:alpha val="10000"/>
                        </a:srgbClr>
                      </a:gs>
                      <a:gs pos="100000">
                        <a:srgbClr val="FF0000">
                          <a:alpha val="20000"/>
                        </a:srgbClr>
                      </a:gs>
                    </a:gsLst>
                    <a:lin ang="13500000" scaled="1"/>
                    <a:tileRect/>
                  </a:gra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2" name="Straight Connector 31"/>
                <p:cNvCxnSpPr>
                  <a:stCxn id="36" idx="2"/>
                  <a:endCxn id="34" idx="2"/>
                </p:cNvCxnSpPr>
                <p:nvPr/>
              </p:nvCxnSpPr>
              <p:spPr>
                <a:xfrm>
                  <a:off x="44196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6" idx="6"/>
                  <a:endCxn id="34" idx="6"/>
                </p:cNvCxnSpPr>
                <p:nvPr/>
              </p:nvCxnSpPr>
              <p:spPr>
                <a:xfrm>
                  <a:off x="5638800" y="3485580"/>
                  <a:ext cx="0" cy="1124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0400" y="2274597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4557" y="2189588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800" y="2426997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4557" y="2356424"/>
                <a:ext cx="221757" cy="177405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>
            <a:xfrm>
              <a:off x="6775011" y="2809933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4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934102" y="2028737"/>
            <a:ext cx="933003" cy="1150528"/>
            <a:chOff x="7934102" y="2028737"/>
            <a:chExt cx="933003" cy="1150528"/>
          </a:xfrm>
        </p:grpSpPr>
        <p:grpSp>
          <p:nvGrpSpPr>
            <p:cNvPr id="19" name="Group 18"/>
            <p:cNvGrpSpPr/>
            <p:nvPr/>
          </p:nvGrpSpPr>
          <p:grpSpPr>
            <a:xfrm>
              <a:off x="7934102" y="2028737"/>
              <a:ext cx="933003" cy="751457"/>
              <a:chOff x="6442564" y="3437966"/>
              <a:chExt cx="933003" cy="75145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6442564" y="3437966"/>
                <a:ext cx="933003" cy="751457"/>
                <a:chOff x="4419600" y="2823024"/>
                <a:chExt cx="2438400" cy="9584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4419600" y="3048000"/>
                  <a:ext cx="2438400" cy="7334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3399">
                        <a:alpha val="25000"/>
                      </a:srgbClr>
                    </a:gs>
                    <a:gs pos="100000">
                      <a:srgbClr val="FF0000">
                        <a:alpha val="25000"/>
                      </a:srgbClr>
                    </a:gs>
                  </a:gsLst>
                  <a:lin ang="135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4419600" y="2953925"/>
                  <a:ext cx="2438400" cy="7334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6008F">
                        <a:alpha val="10000"/>
                      </a:srgbClr>
                    </a:gs>
                    <a:gs pos="51000">
                      <a:srgbClr val="FF3399">
                        <a:alpha val="10000"/>
                      </a:srgbClr>
                    </a:gs>
                    <a:gs pos="100000">
                      <a:srgbClr val="FF0000">
                        <a:alpha val="10000"/>
                      </a:srgbClr>
                    </a:gs>
                  </a:gsLst>
                  <a:lin ang="13500000" scaled="1"/>
                  <a:tileRect/>
                </a:gradFill>
                <a:ln w="12700">
                  <a:solidFill>
                    <a:schemeClr val="tx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419600" y="2823024"/>
                  <a:ext cx="2438400" cy="73342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6008F">
                        <a:alpha val="20000"/>
                      </a:srgbClr>
                    </a:gs>
                    <a:gs pos="51000">
                      <a:srgbClr val="FF3399">
                        <a:alpha val="10000"/>
                      </a:srgbClr>
                    </a:gs>
                    <a:gs pos="100000">
                      <a:srgbClr val="FF0000">
                        <a:alpha val="20000"/>
                      </a:srgbClr>
                    </a:gs>
                  </a:gsLst>
                  <a:lin ang="13500000" scaled="1"/>
                  <a:tileRect/>
                </a:gra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>
                <a:stCxn id="47" idx="2"/>
                <a:endCxn id="45" idx="2"/>
              </p:cNvCxnSpPr>
              <p:nvPr/>
            </p:nvCxnSpPr>
            <p:spPr>
              <a:xfrm>
                <a:off x="6442564" y="3725495"/>
                <a:ext cx="0" cy="1763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7" idx="6"/>
                <a:endCxn id="45" idx="6"/>
              </p:cNvCxnSpPr>
              <p:nvPr/>
            </p:nvCxnSpPr>
            <p:spPr>
              <a:xfrm>
                <a:off x="7375567" y="3725495"/>
                <a:ext cx="0" cy="1763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0968" y="3614847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1855" y="3511252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1751" y="3739428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4821" y="3769817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0976" y="3602986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6418" y="3614363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64" y="3808965"/>
                <a:ext cx="221757" cy="17740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1854" y="3669310"/>
                <a:ext cx="221757" cy="177405"/>
              </a:xfrm>
              <a:prstGeom prst="rect">
                <a:avLst/>
              </a:prstGeom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8070411" y="2809933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8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079420" y="34219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16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74820" y="34219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32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16502" y="34219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64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53392" y="34219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128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20910" y="403386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256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16310" y="403386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512 cells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11534" y="5879068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1048576 cells</a:t>
            </a:r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4833252" y="2658231"/>
            <a:ext cx="686919" cy="655197"/>
            <a:chOff x="4833252" y="2658231"/>
            <a:chExt cx="686919" cy="655197"/>
          </a:xfrm>
        </p:grpSpPr>
        <p:sp>
          <p:nvSpPr>
            <p:cNvPr id="85" name="TextBox 84"/>
            <p:cNvSpPr txBox="1"/>
            <p:nvPr/>
          </p:nvSpPr>
          <p:spPr>
            <a:xfrm>
              <a:off x="4833252" y="2944096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018299" y="2994599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55690" y="2658231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172200" y="2667000"/>
            <a:ext cx="686919" cy="655197"/>
            <a:chOff x="4833252" y="2658231"/>
            <a:chExt cx="686919" cy="655197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5018299" y="2994599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955690" y="2658231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33252" y="2944096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457248" y="2690888"/>
            <a:ext cx="686919" cy="655197"/>
            <a:chOff x="4833252" y="2658231"/>
            <a:chExt cx="686919" cy="655197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5018299" y="2994599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4955690" y="2658231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33252" y="2944096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>
            <a:off x="3745501" y="3606566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5027903" y="3606566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366940" y="3606566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7630009" y="3606566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721995" y="4241442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004397" y="4241442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6371681" y="4033867"/>
            <a:ext cx="2391319" cy="369332"/>
            <a:chOff x="6371681" y="4033867"/>
            <a:chExt cx="2391319" cy="369332"/>
          </a:xfrm>
        </p:grpSpPr>
        <p:sp>
          <p:nvSpPr>
            <p:cNvPr id="67" name="TextBox 66"/>
            <p:cNvSpPr txBox="1"/>
            <p:nvPr/>
          </p:nvSpPr>
          <p:spPr>
            <a:xfrm>
              <a:off x="6814857" y="40338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1024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10257" y="40338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2048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6371681" y="4241442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7632261" y="4241442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733800" y="4645834"/>
            <a:ext cx="5079642" cy="369332"/>
            <a:chOff x="3733800" y="4645834"/>
            <a:chExt cx="5079642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4147857" y="46458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4096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43257" y="464583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8192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48279" y="464583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16384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043679" y="464583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32768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733800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5016202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6383486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7644066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8008696" y="5257800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524288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3733800" y="5257800"/>
            <a:ext cx="2524595" cy="369332"/>
            <a:chOff x="3733800" y="5257800"/>
            <a:chExt cx="2524595" cy="369332"/>
          </a:xfrm>
        </p:grpSpPr>
        <p:sp>
          <p:nvSpPr>
            <p:cNvPr id="73" name="TextBox 72"/>
            <p:cNvSpPr txBox="1"/>
            <p:nvPr/>
          </p:nvSpPr>
          <p:spPr>
            <a:xfrm>
              <a:off x="4134723" y="5257800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65536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371614" y="525780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131072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3733800" y="54617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5016202" y="54617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6383486" y="5257800"/>
            <a:ext cx="1216591" cy="369332"/>
            <a:chOff x="6383486" y="5257800"/>
            <a:chExt cx="1216591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6713296" y="525780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262144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>
              <a:off x="6383486" y="54617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>
            <a:off x="7644066" y="5461716"/>
            <a:ext cx="333919" cy="0"/>
          </a:xfrm>
          <a:prstGeom prst="straightConnector1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4454426" y="6070242"/>
            <a:ext cx="803938" cy="398306"/>
            <a:chOff x="4454426" y="6070242"/>
            <a:chExt cx="803938" cy="398306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4695281" y="6070242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4454426" y="6099216"/>
              <a:ext cx="8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20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16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25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/>
      <p:bldP spid="62" grpId="0"/>
      <p:bldP spid="63" grpId="0"/>
      <p:bldP spid="64" grpId="0"/>
      <p:bldP spid="65" grpId="0"/>
      <p:bldP spid="66" grpId="0"/>
      <p:bldP spid="77" grpId="0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traight Connector 231"/>
          <p:cNvCxnSpPr/>
          <p:nvPr/>
        </p:nvCxnSpPr>
        <p:spPr>
          <a:xfrm flipH="1">
            <a:off x="6276401" y="4872843"/>
            <a:ext cx="1330364" cy="1330367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Freeform 321"/>
          <p:cNvSpPr/>
          <p:nvPr/>
        </p:nvSpPr>
        <p:spPr>
          <a:xfrm>
            <a:off x="6212176" y="4926496"/>
            <a:ext cx="1596668" cy="1030467"/>
          </a:xfrm>
          <a:custGeom>
            <a:avLst/>
            <a:gdLst>
              <a:gd name="connsiteX0" fmla="*/ 0 w 1616765"/>
              <a:gd name="connsiteY0" fmla="*/ 1020418 h 1053623"/>
              <a:gd name="connsiteX1" fmla="*/ 675861 w 1616765"/>
              <a:gd name="connsiteY1" fmla="*/ 954157 h 1053623"/>
              <a:gd name="connsiteX2" fmla="*/ 980661 w 1616765"/>
              <a:gd name="connsiteY2" fmla="*/ 185531 h 1053623"/>
              <a:gd name="connsiteX3" fmla="*/ 1616765 w 1616765"/>
              <a:gd name="connsiteY3" fmla="*/ 0 h 1053623"/>
              <a:gd name="connsiteX0" fmla="*/ 0 w 1616765"/>
              <a:gd name="connsiteY0" fmla="*/ 1020418 h 1028595"/>
              <a:gd name="connsiteX1" fmla="*/ 675861 w 1616765"/>
              <a:gd name="connsiteY1" fmla="*/ 828553 h 1028595"/>
              <a:gd name="connsiteX2" fmla="*/ 980661 w 1616765"/>
              <a:gd name="connsiteY2" fmla="*/ 185531 h 1028595"/>
              <a:gd name="connsiteX3" fmla="*/ 1616765 w 1616765"/>
              <a:gd name="connsiteY3" fmla="*/ 0 h 1028595"/>
              <a:gd name="connsiteX0" fmla="*/ 0 w 1621789"/>
              <a:gd name="connsiteY0" fmla="*/ 1055587 h 1062242"/>
              <a:gd name="connsiteX1" fmla="*/ 680885 w 1621789"/>
              <a:gd name="connsiteY1" fmla="*/ 828553 h 1062242"/>
              <a:gd name="connsiteX2" fmla="*/ 985685 w 1621789"/>
              <a:gd name="connsiteY2" fmla="*/ 185531 h 1062242"/>
              <a:gd name="connsiteX3" fmla="*/ 1621789 w 1621789"/>
              <a:gd name="connsiteY3" fmla="*/ 0 h 1062242"/>
              <a:gd name="connsiteX0" fmla="*/ 0 w 1621789"/>
              <a:gd name="connsiteY0" fmla="*/ 1055587 h 1055587"/>
              <a:gd name="connsiteX1" fmla="*/ 680885 w 1621789"/>
              <a:gd name="connsiteY1" fmla="*/ 828553 h 1055587"/>
              <a:gd name="connsiteX2" fmla="*/ 985685 w 1621789"/>
              <a:gd name="connsiteY2" fmla="*/ 185531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788360 h 1055587"/>
              <a:gd name="connsiteX2" fmla="*/ 985685 w 1621789"/>
              <a:gd name="connsiteY2" fmla="*/ 185531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788360 h 1055587"/>
              <a:gd name="connsiteX2" fmla="*/ 990709 w 1621789"/>
              <a:gd name="connsiteY2" fmla="*/ 240797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823529 h 1055587"/>
              <a:gd name="connsiteX2" fmla="*/ 990709 w 1621789"/>
              <a:gd name="connsiteY2" fmla="*/ 240797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823529 h 1055587"/>
              <a:gd name="connsiteX2" fmla="*/ 965588 w 1621789"/>
              <a:gd name="connsiteY2" fmla="*/ 220700 h 1055587"/>
              <a:gd name="connsiteX3" fmla="*/ 1621789 w 1621789"/>
              <a:gd name="connsiteY3" fmla="*/ 0 h 1055587"/>
              <a:gd name="connsiteX0" fmla="*/ 0 w 1596668"/>
              <a:gd name="connsiteY0" fmla="*/ 1030467 h 1030467"/>
              <a:gd name="connsiteX1" fmla="*/ 690933 w 1596668"/>
              <a:gd name="connsiteY1" fmla="*/ 798409 h 1030467"/>
              <a:gd name="connsiteX2" fmla="*/ 965588 w 1596668"/>
              <a:gd name="connsiteY2" fmla="*/ 195580 h 1030467"/>
              <a:gd name="connsiteX3" fmla="*/ 1596668 w 1596668"/>
              <a:gd name="connsiteY3" fmla="*/ 0 h 10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668" h="1030467">
                <a:moveTo>
                  <a:pt x="0" y="1030467"/>
                </a:moveTo>
                <a:cubicBezTo>
                  <a:pt x="346644" y="981499"/>
                  <a:pt x="530002" y="937557"/>
                  <a:pt x="690933" y="798409"/>
                </a:cubicBezTo>
                <a:cubicBezTo>
                  <a:pt x="851864" y="659261"/>
                  <a:pt x="814632" y="328648"/>
                  <a:pt x="965588" y="195580"/>
                </a:cubicBezTo>
                <a:cubicBezTo>
                  <a:pt x="1116544" y="62512"/>
                  <a:pt x="1596668" y="0"/>
                  <a:pt x="1596668" y="0"/>
                </a:cubicBezTo>
              </a:path>
            </a:pathLst>
          </a:custGeom>
          <a:noFill/>
          <a:ln w="38100">
            <a:solidFill>
              <a:srgbClr val="FF3399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Inverses of functions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33400" y="3176134"/>
            <a:ext cx="12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3400" y="4446614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Co/domain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045566" y="3278117"/>
            <a:ext cx="2870444" cy="308461"/>
            <a:chOff x="1510750" y="4732265"/>
            <a:chExt cx="4408209" cy="52711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>
              <a:off x="2680596" y="4817410"/>
              <a:ext cx="3106876" cy="440390"/>
              <a:chOff x="4775444" y="5303291"/>
              <a:chExt cx="3106876" cy="4403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559206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96402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34411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10958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091042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418733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75444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146558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523596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19951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9106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>
            <a:off x="2044396" y="3322594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045566" y="4568339"/>
            <a:ext cx="2870444" cy="308461"/>
            <a:chOff x="1510750" y="4732265"/>
            <a:chExt cx="4408209" cy="527119"/>
          </a:xfrm>
        </p:grpSpPr>
        <p:grpSp>
          <p:nvGrpSpPr>
            <p:cNvPr id="167" name="Group 166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2679755" y="4817410"/>
              <a:ext cx="3106885" cy="440390"/>
              <a:chOff x="4774603" y="5303291"/>
              <a:chExt cx="3106885" cy="44039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559122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9631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343277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71012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09021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417901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774603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145717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522758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1911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29022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044396" y="4612816"/>
            <a:ext cx="2870444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1940083" y="3835430"/>
                <a:ext cx="1996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33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something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83" y="3835430"/>
                <a:ext cx="199630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6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TextBox 345"/>
          <p:cNvSpPr txBox="1"/>
          <p:nvPr/>
        </p:nvSpPr>
        <p:spPr>
          <a:xfrm>
            <a:off x="533400" y="3835327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045567" y="5850487"/>
            <a:ext cx="2870444" cy="308461"/>
            <a:chOff x="1510750" y="4732265"/>
            <a:chExt cx="4408209" cy="527119"/>
          </a:xfrm>
        </p:grpSpPr>
        <p:grpSp>
          <p:nvGrpSpPr>
            <p:cNvPr id="351" name="Group 350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364" name="Straight Arrow Connector 363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2" name="Group 351"/>
            <p:cNvGrpSpPr/>
            <p:nvPr/>
          </p:nvGrpSpPr>
          <p:grpSpPr>
            <a:xfrm>
              <a:off x="2688027" y="4817410"/>
              <a:ext cx="3106887" cy="440390"/>
              <a:chOff x="4782875" y="5303291"/>
              <a:chExt cx="3106887" cy="440390"/>
            </a:xfrm>
          </p:grpSpPr>
          <p:sp>
            <p:nvSpPr>
              <p:cNvPr id="356" name="TextBox 355"/>
              <p:cNvSpPr txBox="1"/>
              <p:nvPr/>
            </p:nvSpPr>
            <p:spPr>
              <a:xfrm>
                <a:off x="559949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597145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351549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6718392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70984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7426175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82875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153989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353" name="TextBox 352"/>
            <p:cNvSpPr txBox="1"/>
            <p:nvPr/>
          </p:nvSpPr>
          <p:spPr>
            <a:xfrm>
              <a:off x="1531032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927389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29850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377" name="Straight Arrow Connector 376"/>
          <p:cNvCxnSpPr/>
          <p:nvPr/>
        </p:nvCxnSpPr>
        <p:spPr>
          <a:xfrm>
            <a:off x="2044396" y="5894964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541107" y="5715000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1940083" y="5077312"/>
                <a:ext cx="2593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C66FF"/>
                        </a:solidFill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undo something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83" y="5077312"/>
                <a:ext cx="2593285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TextBox 379"/>
          <p:cNvSpPr txBox="1"/>
          <p:nvPr/>
        </p:nvSpPr>
        <p:spPr>
          <a:xfrm>
            <a:off x="541107" y="5077209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CC66FF"/>
                </a:solidFill>
              </a:rPr>
              <a:t>G</a:t>
            </a:r>
            <a:endParaRPr lang="en-US" i="1" dirty="0">
              <a:solidFill>
                <a:srgbClr val="CC66FF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334000" y="4641268"/>
            <a:ext cx="2666998" cy="1759532"/>
            <a:chOff x="4710835" y="3490756"/>
            <a:chExt cx="4310020" cy="2843497"/>
          </a:xfrm>
        </p:grpSpPr>
        <p:grpSp>
          <p:nvGrpSpPr>
            <p:cNvPr id="222" name="Group 221"/>
            <p:cNvGrpSpPr/>
            <p:nvPr/>
          </p:nvGrpSpPr>
          <p:grpSpPr>
            <a:xfrm>
              <a:off x="6305214" y="5388127"/>
              <a:ext cx="2715641" cy="946126"/>
              <a:chOff x="6305214" y="5388127"/>
              <a:chExt cx="2715641" cy="946126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6305214" y="5388127"/>
                <a:ext cx="2715641" cy="946126"/>
                <a:chOff x="6301902" y="4695836"/>
                <a:chExt cx="2715641" cy="94612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6" name="TextBox 295"/>
                    <p:cNvSpPr txBox="1"/>
                    <p:nvPr/>
                  </p:nvSpPr>
                  <p:spPr>
                    <a:xfrm>
                      <a:off x="8244022" y="4695836"/>
                      <a:ext cx="773521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96" name="TextBox 29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44022" y="4695836"/>
                      <a:ext cx="773521" cy="596861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l="-3846" r="-11538"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97" name="Group 296"/>
                <p:cNvGrpSpPr/>
                <p:nvPr/>
              </p:nvGrpSpPr>
              <p:grpSpPr>
                <a:xfrm>
                  <a:off x="6301902" y="4912581"/>
                  <a:ext cx="2076786" cy="729381"/>
                  <a:chOff x="6301902" y="4912581"/>
                  <a:chExt cx="2076786" cy="729381"/>
                </a:xfrm>
              </p:grpSpPr>
              <p:cxnSp>
                <p:nvCxnSpPr>
                  <p:cNvPr id="298" name="Straight Arrow Connector 297"/>
                  <p:cNvCxnSpPr/>
                  <p:nvPr/>
                </p:nvCxnSpPr>
                <p:spPr>
                  <a:xfrm>
                    <a:off x="6301902" y="4978486"/>
                    <a:ext cx="2076786" cy="0"/>
                  </a:xfrm>
                  <a:prstGeom prst="straightConnector1">
                    <a:avLst/>
                  </a:prstGeom>
                  <a:ln w="38100">
                    <a:solidFill>
                      <a:srgbClr val="FFC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9" name="Group 298"/>
                  <p:cNvGrpSpPr/>
                  <p:nvPr/>
                </p:nvGrpSpPr>
                <p:grpSpPr>
                  <a:xfrm>
                    <a:off x="6327756" y="5045101"/>
                    <a:ext cx="1827784" cy="596861"/>
                    <a:chOff x="1924753" y="2886935"/>
                    <a:chExt cx="1827784" cy="596861"/>
                  </a:xfrm>
                </p:grpSpPr>
                <p:sp>
                  <p:nvSpPr>
                    <p:cNvPr id="304" name="TextBox 303"/>
                    <p:cNvSpPr txBox="1"/>
                    <p:nvPr/>
                  </p:nvSpPr>
                  <p:spPr>
                    <a:xfrm>
                      <a:off x="2698796" y="2886935"/>
                      <a:ext cx="487541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05" name="TextBox 304"/>
                    <p:cNvSpPr txBox="1"/>
                    <p:nvPr/>
                  </p:nvSpPr>
                  <p:spPr>
                    <a:xfrm>
                      <a:off x="3070757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06" name="TextBox 305"/>
                    <p:cNvSpPr txBox="1"/>
                    <p:nvPr/>
                  </p:nvSpPr>
                  <p:spPr>
                    <a:xfrm>
                      <a:off x="3450850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07" name="TextBox 306"/>
                    <p:cNvSpPr txBox="1"/>
                    <p:nvPr/>
                  </p:nvSpPr>
                  <p:spPr>
                    <a:xfrm>
                      <a:off x="1924753" y="2886935"/>
                      <a:ext cx="487541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08" name="TextBox 307"/>
                    <p:cNvSpPr txBox="1"/>
                    <p:nvPr/>
                  </p:nvSpPr>
                  <p:spPr>
                    <a:xfrm>
                      <a:off x="2306297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</p:grpSp>
              <p:cxnSp>
                <p:nvCxnSpPr>
                  <p:cNvPr id="300" name="Straight Connector 299"/>
                  <p:cNvCxnSpPr/>
                  <p:nvPr/>
                </p:nvCxnSpPr>
                <p:spPr>
                  <a:xfrm>
                    <a:off x="6575424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6952050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>
                    <a:off x="8081929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7705302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95" name="Straight Connector 294"/>
              <p:cNvCxnSpPr/>
              <p:nvPr/>
            </p:nvCxnSpPr>
            <p:spPr>
              <a:xfrm>
                <a:off x="7344936" y="5601675"/>
                <a:ext cx="0" cy="15240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/>
            <p:cNvGrpSpPr/>
            <p:nvPr/>
          </p:nvGrpSpPr>
          <p:grpSpPr>
            <a:xfrm>
              <a:off x="4710835" y="3490756"/>
              <a:ext cx="1948412" cy="2372263"/>
              <a:chOff x="5461684" y="3771573"/>
              <a:chExt cx="1948412" cy="2372263"/>
            </a:xfrm>
          </p:grpSpPr>
          <p:sp>
            <p:nvSpPr>
              <p:cNvPr id="224" name="TextBox 223"/>
              <p:cNvSpPr txBox="1"/>
              <p:nvPr/>
            </p:nvSpPr>
            <p:spPr>
              <a:xfrm>
                <a:off x="6850850" y="3771573"/>
                <a:ext cx="487541" cy="59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225" name="Group 224"/>
              <p:cNvGrpSpPr/>
              <p:nvPr/>
            </p:nvGrpSpPr>
            <p:grpSpPr>
              <a:xfrm>
                <a:off x="5461684" y="3790895"/>
                <a:ext cx="1948412" cy="2352941"/>
                <a:chOff x="5458372" y="2816996"/>
                <a:chExt cx="1948412" cy="2352941"/>
              </a:xfrm>
            </p:grpSpPr>
            <p:cxnSp>
              <p:nvCxnSpPr>
                <p:cNvPr id="227" name="Straight Arrow Connector 226"/>
                <p:cNvCxnSpPr/>
                <p:nvPr/>
              </p:nvCxnSpPr>
              <p:spPr>
                <a:xfrm flipH="1" flipV="1">
                  <a:off x="7320410" y="2816996"/>
                  <a:ext cx="8563" cy="2352941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5458372" y="3497773"/>
                      <a:ext cx="1689347" cy="654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28" name="TextBox 2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58372" y="3497773"/>
                      <a:ext cx="1689347" cy="654474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b="-74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0" name="TextBox 229"/>
                <p:cNvSpPr txBox="1"/>
                <p:nvPr/>
              </p:nvSpPr>
              <p:spPr>
                <a:xfrm>
                  <a:off x="6847538" y="4298942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6847538" y="3923266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39" name="TextBox 238"/>
                <p:cNvSpPr txBox="1"/>
                <p:nvPr/>
              </p:nvSpPr>
              <p:spPr>
                <a:xfrm>
                  <a:off x="6847538" y="3547590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3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6847538" y="3171912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4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grpSp>
              <p:nvGrpSpPr>
                <p:cNvPr id="271" name="Group 270"/>
                <p:cNvGrpSpPr/>
                <p:nvPr/>
              </p:nvGrpSpPr>
              <p:grpSpPr>
                <a:xfrm rot="16200000">
                  <a:off x="6761882" y="3956975"/>
                  <a:ext cx="1129879" cy="159925"/>
                  <a:chOff x="7097706" y="4432221"/>
                  <a:chExt cx="1129879" cy="159925"/>
                </a:xfrm>
              </p:grpSpPr>
              <p:cxnSp>
                <p:nvCxnSpPr>
                  <p:cNvPr id="285" name="Straight Connector 284"/>
                  <p:cNvCxnSpPr/>
                  <p:nvPr/>
                </p:nvCxnSpPr>
                <p:spPr>
                  <a:xfrm>
                    <a:off x="7097706" y="4439745"/>
                    <a:ext cx="0" cy="152401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/>
                  <p:nvPr/>
                </p:nvCxnSpPr>
                <p:spPr>
                  <a:xfrm>
                    <a:off x="7474333" y="4435987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>
                    <a:off x="8227585" y="443222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>
                    <a:off x="7850957" y="4432266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26" name="Straight Connector 225"/>
              <p:cNvCxnSpPr/>
              <p:nvPr/>
            </p:nvCxnSpPr>
            <p:spPr>
              <a:xfrm rot="16200000">
                <a:off x="7322588" y="3995458"/>
                <a:ext cx="0" cy="152401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Freeform 310"/>
          <p:cNvSpPr/>
          <p:nvPr/>
        </p:nvSpPr>
        <p:spPr>
          <a:xfrm rot="-2700000" flipV="1">
            <a:off x="6124349" y="5271083"/>
            <a:ext cx="1848896" cy="387951"/>
          </a:xfrm>
          <a:custGeom>
            <a:avLst/>
            <a:gdLst>
              <a:gd name="connsiteX0" fmla="*/ 0 w 1853921"/>
              <a:gd name="connsiteY0" fmla="*/ 0 h 391886"/>
              <a:gd name="connsiteX1" fmla="*/ 597877 w 1853921"/>
              <a:gd name="connsiteY1" fmla="*/ 321547 h 391886"/>
              <a:gd name="connsiteX2" fmla="*/ 1261069 w 1853921"/>
              <a:gd name="connsiteY2" fmla="*/ 85411 h 391886"/>
              <a:gd name="connsiteX3" fmla="*/ 1853921 w 1853921"/>
              <a:gd name="connsiteY3" fmla="*/ 391886 h 391886"/>
              <a:gd name="connsiteX0" fmla="*/ 0 w 1853921"/>
              <a:gd name="connsiteY0" fmla="*/ 0 h 391886"/>
              <a:gd name="connsiteX1" fmla="*/ 678264 w 1853921"/>
              <a:gd name="connsiteY1" fmla="*/ 321547 h 391886"/>
              <a:gd name="connsiteX2" fmla="*/ 1261069 w 1853921"/>
              <a:gd name="connsiteY2" fmla="*/ 85411 h 391886"/>
              <a:gd name="connsiteX3" fmla="*/ 1853921 w 1853921"/>
              <a:gd name="connsiteY3" fmla="*/ 391886 h 391886"/>
              <a:gd name="connsiteX0" fmla="*/ 0 w 1838848"/>
              <a:gd name="connsiteY0" fmla="*/ 0 h 401934"/>
              <a:gd name="connsiteX1" fmla="*/ 663191 w 1838848"/>
              <a:gd name="connsiteY1" fmla="*/ 331595 h 401934"/>
              <a:gd name="connsiteX2" fmla="*/ 1245996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63191 w 1838848"/>
              <a:gd name="connsiteY1" fmla="*/ 331595 h 401934"/>
              <a:gd name="connsiteX2" fmla="*/ 1245996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63191 w 1838848"/>
              <a:gd name="connsiteY1" fmla="*/ 331595 h 401934"/>
              <a:gd name="connsiteX2" fmla="*/ 1245996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63191 w 1838848"/>
              <a:gd name="connsiteY1" fmla="*/ 331595 h 401934"/>
              <a:gd name="connsiteX2" fmla="*/ 1245996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63191 w 1838848"/>
              <a:gd name="connsiteY1" fmla="*/ 331595 h 401934"/>
              <a:gd name="connsiteX2" fmla="*/ 1220875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17973 w 1838848"/>
              <a:gd name="connsiteY1" fmla="*/ 336619 h 401934"/>
              <a:gd name="connsiteX2" fmla="*/ 1220875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17973 w 1838848"/>
              <a:gd name="connsiteY1" fmla="*/ 336619 h 401934"/>
              <a:gd name="connsiteX2" fmla="*/ 1220875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17973 w 1838848"/>
              <a:gd name="connsiteY1" fmla="*/ 336619 h 401934"/>
              <a:gd name="connsiteX2" fmla="*/ 1220875 w 1838848"/>
              <a:gd name="connsiteY2" fmla="*/ 95459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17973 w 1838848"/>
              <a:gd name="connsiteY1" fmla="*/ 336619 h 401934"/>
              <a:gd name="connsiteX2" fmla="*/ 1256044 w 1838848"/>
              <a:gd name="connsiteY2" fmla="*/ 100483 h 401934"/>
              <a:gd name="connsiteX3" fmla="*/ 1838848 w 1838848"/>
              <a:gd name="connsiteY3" fmla="*/ 401934 h 401934"/>
              <a:gd name="connsiteX0" fmla="*/ 0 w 1838848"/>
              <a:gd name="connsiteY0" fmla="*/ 0 h 401934"/>
              <a:gd name="connsiteX1" fmla="*/ 628022 w 1838848"/>
              <a:gd name="connsiteY1" fmla="*/ 331594 h 401934"/>
              <a:gd name="connsiteX2" fmla="*/ 1256044 w 1838848"/>
              <a:gd name="connsiteY2" fmla="*/ 100483 h 401934"/>
              <a:gd name="connsiteX3" fmla="*/ 1838848 w 1838848"/>
              <a:gd name="connsiteY3" fmla="*/ 401934 h 401934"/>
              <a:gd name="connsiteX0" fmla="*/ 0 w 1848896"/>
              <a:gd name="connsiteY0" fmla="*/ 0 h 386862"/>
              <a:gd name="connsiteX1" fmla="*/ 638070 w 1848896"/>
              <a:gd name="connsiteY1" fmla="*/ 316522 h 386862"/>
              <a:gd name="connsiteX2" fmla="*/ 1266092 w 1848896"/>
              <a:gd name="connsiteY2" fmla="*/ 85411 h 386862"/>
              <a:gd name="connsiteX3" fmla="*/ 1848896 w 1848896"/>
              <a:gd name="connsiteY3" fmla="*/ 386862 h 386862"/>
              <a:gd name="connsiteX0" fmla="*/ 0 w 1834872"/>
              <a:gd name="connsiteY0" fmla="*/ 0 h 395277"/>
              <a:gd name="connsiteX1" fmla="*/ 624046 w 1834872"/>
              <a:gd name="connsiteY1" fmla="*/ 324937 h 395277"/>
              <a:gd name="connsiteX2" fmla="*/ 1252068 w 1834872"/>
              <a:gd name="connsiteY2" fmla="*/ 93826 h 395277"/>
              <a:gd name="connsiteX3" fmla="*/ 1834872 w 1834872"/>
              <a:gd name="connsiteY3" fmla="*/ 395277 h 395277"/>
              <a:gd name="connsiteX0" fmla="*/ 0 w 1848896"/>
              <a:gd name="connsiteY0" fmla="*/ 0 h 386862"/>
              <a:gd name="connsiteX1" fmla="*/ 638070 w 1848896"/>
              <a:gd name="connsiteY1" fmla="*/ 316522 h 386862"/>
              <a:gd name="connsiteX2" fmla="*/ 1266092 w 1848896"/>
              <a:gd name="connsiteY2" fmla="*/ 85411 h 386862"/>
              <a:gd name="connsiteX3" fmla="*/ 1848896 w 1848896"/>
              <a:gd name="connsiteY3" fmla="*/ 386862 h 386862"/>
              <a:gd name="connsiteX0" fmla="*/ 0 w 1848896"/>
              <a:gd name="connsiteY0" fmla="*/ 0 h 386862"/>
              <a:gd name="connsiteX1" fmla="*/ 638070 w 1848896"/>
              <a:gd name="connsiteY1" fmla="*/ 316522 h 386862"/>
              <a:gd name="connsiteX2" fmla="*/ 1266092 w 1848896"/>
              <a:gd name="connsiteY2" fmla="*/ 85411 h 386862"/>
              <a:gd name="connsiteX3" fmla="*/ 1848896 w 1848896"/>
              <a:gd name="connsiteY3" fmla="*/ 386862 h 386862"/>
              <a:gd name="connsiteX0" fmla="*/ 0 w 1848896"/>
              <a:gd name="connsiteY0" fmla="*/ 0 h 386862"/>
              <a:gd name="connsiteX1" fmla="*/ 638070 w 1848896"/>
              <a:gd name="connsiteY1" fmla="*/ 316522 h 386862"/>
              <a:gd name="connsiteX2" fmla="*/ 1266092 w 1848896"/>
              <a:gd name="connsiteY2" fmla="*/ 85411 h 386862"/>
              <a:gd name="connsiteX3" fmla="*/ 1848896 w 1848896"/>
              <a:gd name="connsiteY3" fmla="*/ 386862 h 38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896" h="386862">
                <a:moveTo>
                  <a:pt x="0" y="0"/>
                </a:moveTo>
                <a:cubicBezTo>
                  <a:pt x="193849" y="153656"/>
                  <a:pt x="427055" y="302287"/>
                  <a:pt x="638070" y="316522"/>
                </a:cubicBezTo>
                <a:cubicBezTo>
                  <a:pt x="849085" y="330757"/>
                  <a:pt x="1064288" y="73688"/>
                  <a:pt x="1266092" y="85411"/>
                </a:cubicBezTo>
                <a:cubicBezTo>
                  <a:pt x="1467896" y="97134"/>
                  <a:pt x="1603847" y="239486"/>
                  <a:pt x="1848896" y="386862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7267141" y="5182858"/>
            <a:ext cx="214233" cy="2142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4155023" y="3254510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4366210" y="4534076"/>
            <a:ext cx="146033" cy="1539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4148330" y="5829371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" name="Freeform 316"/>
          <p:cNvSpPr/>
          <p:nvPr/>
        </p:nvSpPr>
        <p:spPr>
          <a:xfrm>
            <a:off x="4262121" y="3436005"/>
            <a:ext cx="150702" cy="106497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467" h="2876535">
                <a:moveTo>
                  <a:pt x="0" y="0"/>
                </a:moveTo>
                <a:lnTo>
                  <a:pt x="297467" y="2876535"/>
                </a:ln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7"/>
          <p:cNvSpPr/>
          <p:nvPr/>
        </p:nvSpPr>
        <p:spPr>
          <a:xfrm flipH="1">
            <a:off x="4260713" y="4726227"/>
            <a:ext cx="150106" cy="106497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7467" h="2876535">
                <a:moveTo>
                  <a:pt x="0" y="0"/>
                </a:moveTo>
                <a:lnTo>
                  <a:pt x="297467" y="2876535"/>
                </a:lnTo>
              </a:path>
            </a:pathLst>
          </a:custGeom>
          <a:noFill/>
          <a:ln w="3810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Group 318"/>
          <p:cNvGrpSpPr/>
          <p:nvPr/>
        </p:nvGrpSpPr>
        <p:grpSpPr>
          <a:xfrm>
            <a:off x="8020779" y="4848945"/>
            <a:ext cx="843436" cy="721295"/>
            <a:chOff x="1721026" y="5320006"/>
            <a:chExt cx="843436" cy="721295"/>
          </a:xfrm>
        </p:grpSpPr>
        <p:sp>
          <p:nvSpPr>
            <p:cNvPr id="320" name="Octagon 319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1721026" y="5449821"/>
              <a:ext cx="8434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STOP</a:t>
              </a:r>
              <a:endParaRPr lang="en-US" sz="2400" b="1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2867238" y="115294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TextBox 273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9" name="Freeform 308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0" name="TextBox 309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3" name="TextBox 322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TextBox 324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6" name="TextBox 325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327" name="Rectangle 326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8" name="Group 327"/>
          <p:cNvGrpSpPr/>
          <p:nvPr/>
        </p:nvGrpSpPr>
        <p:grpSpPr>
          <a:xfrm>
            <a:off x="3576544" y="101220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TextBox 328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0" name="TextBox 329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/>
              <p:cNvSpPr txBox="1"/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1" name="TextBox 3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974" t="-10000" r="-2961" b="-33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Group 332"/>
          <p:cNvGrpSpPr/>
          <p:nvPr/>
        </p:nvGrpSpPr>
        <p:grpSpPr>
          <a:xfrm>
            <a:off x="5713608" y="1400170"/>
            <a:ext cx="1740740" cy="948778"/>
            <a:chOff x="5647096" y="1289584"/>
            <a:chExt cx="1740740" cy="948778"/>
          </a:xfrm>
        </p:grpSpPr>
        <p:sp>
          <p:nvSpPr>
            <p:cNvPr id="342" name="Freeform 341"/>
            <p:cNvSpPr/>
            <p:nvPr/>
          </p:nvSpPr>
          <p:spPr>
            <a:xfrm>
              <a:off x="5647096" y="128958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6558729" y="165477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6527254" y="2052214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6221414" y="1679842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1571838" y="1152940"/>
            <a:ext cx="6634569" cy="1433817"/>
            <a:chOff x="1571838" y="3962400"/>
            <a:chExt cx="6634569" cy="1433817"/>
          </a:xfrm>
        </p:grpSpPr>
        <p:sp>
          <p:nvSpPr>
            <p:cNvPr id="349" name="Freeform 348"/>
            <p:cNvSpPr/>
            <p:nvPr/>
          </p:nvSpPr>
          <p:spPr>
            <a:xfrm>
              <a:off x="1904911" y="432913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reeform 380"/>
            <p:cNvSpPr/>
            <p:nvPr/>
          </p:nvSpPr>
          <p:spPr>
            <a:xfrm rot="21318375">
              <a:off x="2875103" y="4374701"/>
              <a:ext cx="1525162" cy="25765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/>
            <p:cNvSpPr/>
            <p:nvPr/>
          </p:nvSpPr>
          <p:spPr>
            <a:xfrm>
              <a:off x="2816544" y="469432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4416858" y="4495511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4" name="TextBox 383"/>
                <p:cNvSpPr txBox="1"/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5" name="TextBox 384"/>
            <p:cNvSpPr txBox="1"/>
            <p:nvPr/>
          </p:nvSpPr>
          <p:spPr>
            <a:xfrm>
              <a:off x="1571838" y="3984232"/>
              <a:ext cx="12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88" name="Group 387"/>
            <p:cNvGrpSpPr/>
            <p:nvPr/>
          </p:nvGrpSpPr>
          <p:grpSpPr>
            <a:xfrm>
              <a:off x="2785069" y="4900299"/>
              <a:ext cx="2072089" cy="269387"/>
              <a:chOff x="4556409" y="3862266"/>
              <a:chExt cx="4599484" cy="597968"/>
            </a:xfrm>
          </p:grpSpPr>
          <p:sp>
            <p:nvSpPr>
              <p:cNvPr id="403" name="Freeform 402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Oval 403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2479229" y="4527153"/>
              <a:ext cx="2455851" cy="392257"/>
              <a:chOff x="3219586" y="3350208"/>
              <a:chExt cx="5451332" cy="870706"/>
            </a:xfrm>
          </p:grpSpPr>
          <p:sp>
            <p:nvSpPr>
              <p:cNvPr id="400" name="Freeform 399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Oval 400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Oval 401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0" name="Freeform 389"/>
            <p:cNvSpPr/>
            <p:nvPr/>
          </p:nvSpPr>
          <p:spPr>
            <a:xfrm rot="326158">
              <a:off x="4561194" y="4342678"/>
              <a:ext cx="2079181" cy="245707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  <a:gd name="connsiteX0" fmla="*/ 0 w 4210848"/>
                <a:gd name="connsiteY0" fmla="*/ 989377 h 1176848"/>
                <a:gd name="connsiteX1" fmla="*/ 1753548 w 4210848"/>
                <a:gd name="connsiteY1" fmla="*/ 0 h 1176848"/>
                <a:gd name="connsiteX2" fmla="*/ 4210848 w 4210848"/>
                <a:gd name="connsiteY2" fmla="*/ 983025 h 1176848"/>
                <a:gd name="connsiteX0" fmla="*/ 0 w 4210848"/>
                <a:gd name="connsiteY0" fmla="*/ 989377 h 989377"/>
                <a:gd name="connsiteX1" fmla="*/ 1753548 w 4210848"/>
                <a:gd name="connsiteY1" fmla="*/ 0 h 989377"/>
                <a:gd name="connsiteX2" fmla="*/ 4210848 w 4210848"/>
                <a:gd name="connsiteY2" fmla="*/ 983025 h 989377"/>
                <a:gd name="connsiteX0" fmla="*/ 0 w 4210848"/>
                <a:gd name="connsiteY0" fmla="*/ 947465 h 947465"/>
                <a:gd name="connsiteX1" fmla="*/ 2184454 w 4210848"/>
                <a:gd name="connsiteY1" fmla="*/ 3 h 947465"/>
                <a:gd name="connsiteX2" fmla="*/ 4210848 w 4210848"/>
                <a:gd name="connsiteY2" fmla="*/ 941113 h 947465"/>
                <a:gd name="connsiteX0" fmla="*/ 0 w 4198412"/>
                <a:gd name="connsiteY0" fmla="*/ 952920 h 952920"/>
                <a:gd name="connsiteX1" fmla="*/ 2184454 w 4198412"/>
                <a:gd name="connsiteY1" fmla="*/ 5458 h 952920"/>
                <a:gd name="connsiteX2" fmla="*/ 4198412 w 4198412"/>
                <a:gd name="connsiteY2" fmla="*/ 726820 h 952920"/>
                <a:gd name="connsiteX0" fmla="*/ 0 w 4296843"/>
                <a:gd name="connsiteY0" fmla="*/ 949535 h 949535"/>
                <a:gd name="connsiteX1" fmla="*/ 2184454 w 4296843"/>
                <a:gd name="connsiteY1" fmla="*/ 2073 h 949535"/>
                <a:gd name="connsiteX2" fmla="*/ 4296844 w 4296843"/>
                <a:gd name="connsiteY2" fmla="*/ 795811 h 949535"/>
                <a:gd name="connsiteX0" fmla="*/ 0 w 5148571"/>
                <a:gd name="connsiteY0" fmla="*/ 969061 h 969061"/>
                <a:gd name="connsiteX1" fmla="*/ 2184454 w 5148571"/>
                <a:gd name="connsiteY1" fmla="*/ 21599 h 969061"/>
                <a:gd name="connsiteX2" fmla="*/ 5148571 w 5148571"/>
                <a:gd name="connsiteY2" fmla="*/ 508004 h 969061"/>
                <a:gd name="connsiteX0" fmla="*/ 0 w 5148571"/>
                <a:gd name="connsiteY0" fmla="*/ 1023166 h 1023166"/>
                <a:gd name="connsiteX1" fmla="*/ 2587626 w 5148571"/>
                <a:gd name="connsiteY1" fmla="*/ 11185 h 1023166"/>
                <a:gd name="connsiteX2" fmla="*/ 5148571 w 5148571"/>
                <a:gd name="connsiteY2" fmla="*/ 562109 h 10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8571" h="1023166">
                  <a:moveTo>
                    <a:pt x="0" y="1023166"/>
                  </a:moveTo>
                  <a:cubicBezTo>
                    <a:pt x="339035" y="537253"/>
                    <a:pt x="1871485" y="36806"/>
                    <a:pt x="2587626" y="11185"/>
                  </a:cubicBezTo>
                  <a:cubicBezTo>
                    <a:pt x="3303767" y="-14436"/>
                    <a:pt x="4342411" y="-48255"/>
                    <a:pt x="5148571" y="562109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TextBox 391"/>
                <p:cNvSpPr txBox="1"/>
                <p:nvPr/>
              </p:nvSpPr>
              <p:spPr>
                <a:xfrm>
                  <a:off x="6730244" y="4921550"/>
                  <a:ext cx="1476163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244" y="4921550"/>
                  <a:ext cx="1476163" cy="404983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3" name="TextBox 392"/>
            <p:cNvSpPr txBox="1"/>
            <p:nvPr/>
          </p:nvSpPr>
          <p:spPr>
            <a:xfrm>
              <a:off x="6436033" y="3962400"/>
              <a:ext cx="139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rgbClr val="00B0F0"/>
                </a:solidFill>
              </a:endParaRPr>
            </a:p>
          </p:txBody>
        </p:sp>
        <p:sp>
          <p:nvSpPr>
            <p:cNvPr id="398" name="Freeform 397"/>
            <p:cNvSpPr/>
            <p:nvPr/>
          </p:nvSpPr>
          <p:spPr>
            <a:xfrm rot="21165986" flipV="1">
              <a:off x="4899820" y="4885992"/>
              <a:ext cx="1682452" cy="20916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1775" h="4530457">
                  <a:moveTo>
                    <a:pt x="0" y="4530450"/>
                  </a:moveTo>
                  <a:cubicBezTo>
                    <a:pt x="707247" y="1094575"/>
                    <a:pt x="1852952" y="2216490"/>
                    <a:pt x="2765278" y="2958734"/>
                  </a:cubicBezTo>
                  <a:cubicBezTo>
                    <a:pt x="3677604" y="3700978"/>
                    <a:pt x="5137551" y="3345919"/>
                    <a:pt x="6071775" y="3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eform 395"/>
            <p:cNvSpPr/>
            <p:nvPr/>
          </p:nvSpPr>
          <p:spPr>
            <a:xfrm rot="20765372" flipV="1">
              <a:off x="4997227" y="4559749"/>
              <a:ext cx="1256609" cy="29944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411929"/>
                <a:gd name="connsiteY0" fmla="*/ 7062247 h 7062248"/>
                <a:gd name="connsiteX1" fmla="*/ 3548509 w 6411929"/>
                <a:gd name="connsiteY1" fmla="*/ 2618751 h 7062248"/>
                <a:gd name="connsiteX2" fmla="*/ 6411931 w 6411929"/>
                <a:gd name="connsiteY2" fmla="*/ 0 h 7062248"/>
                <a:gd name="connsiteX0" fmla="*/ 0 w 6411929"/>
                <a:gd name="connsiteY0" fmla="*/ 7108948 h 7108949"/>
                <a:gd name="connsiteX1" fmla="*/ 3548509 w 6411929"/>
                <a:gd name="connsiteY1" fmla="*/ 2665452 h 7108949"/>
                <a:gd name="connsiteX2" fmla="*/ 6411931 w 6411929"/>
                <a:gd name="connsiteY2" fmla="*/ 46701 h 7108949"/>
                <a:gd name="connsiteX0" fmla="*/ 0 w 6411929"/>
                <a:gd name="connsiteY0" fmla="*/ 7109237 h 7109238"/>
                <a:gd name="connsiteX1" fmla="*/ 2227921 w 6411929"/>
                <a:gd name="connsiteY1" fmla="*/ 2651911 h 7109238"/>
                <a:gd name="connsiteX2" fmla="*/ 6411931 w 6411929"/>
                <a:gd name="connsiteY2" fmla="*/ 46990 h 7109238"/>
                <a:gd name="connsiteX0" fmla="*/ 0 w 6411929"/>
                <a:gd name="connsiteY0" fmla="*/ 7117203 h 7117204"/>
                <a:gd name="connsiteX1" fmla="*/ 2487001 w 6411929"/>
                <a:gd name="connsiteY1" fmla="*/ 2353345 h 7117204"/>
                <a:gd name="connsiteX2" fmla="*/ 6411931 w 6411929"/>
                <a:gd name="connsiteY2" fmla="*/ 54956 h 7117204"/>
                <a:gd name="connsiteX0" fmla="*/ 0 w 6411929"/>
                <a:gd name="connsiteY0" fmla="*/ 7127767 h 7127768"/>
                <a:gd name="connsiteX1" fmla="*/ 2487001 w 6411929"/>
                <a:gd name="connsiteY1" fmla="*/ 2363909 h 7127768"/>
                <a:gd name="connsiteX2" fmla="*/ 6411931 w 6411929"/>
                <a:gd name="connsiteY2" fmla="*/ 65520 h 7127768"/>
                <a:gd name="connsiteX0" fmla="*/ 0 w 6485850"/>
                <a:gd name="connsiteY0" fmla="*/ 6716351 h 6716352"/>
                <a:gd name="connsiteX1" fmla="*/ 2487001 w 6485850"/>
                <a:gd name="connsiteY1" fmla="*/ 1952493 h 6716352"/>
                <a:gd name="connsiteX2" fmla="*/ 6485850 w 6485850"/>
                <a:gd name="connsiteY2" fmla="*/ 67840 h 6716352"/>
                <a:gd name="connsiteX0" fmla="*/ 0 w 6485850"/>
                <a:gd name="connsiteY0" fmla="*/ 6939637 h 6939638"/>
                <a:gd name="connsiteX1" fmla="*/ 2487001 w 6485850"/>
                <a:gd name="connsiteY1" fmla="*/ 2175779 h 6939638"/>
                <a:gd name="connsiteX2" fmla="*/ 6485850 w 6485850"/>
                <a:gd name="connsiteY2" fmla="*/ 291126 h 6939638"/>
                <a:gd name="connsiteX0" fmla="*/ 0 w 6485850"/>
                <a:gd name="connsiteY0" fmla="*/ 7007947 h 7007948"/>
                <a:gd name="connsiteX1" fmla="*/ 2495469 w 6485850"/>
                <a:gd name="connsiteY1" fmla="*/ 1732885 h 7007948"/>
                <a:gd name="connsiteX2" fmla="*/ 6485850 w 6485850"/>
                <a:gd name="connsiteY2" fmla="*/ 359436 h 7007948"/>
                <a:gd name="connsiteX0" fmla="*/ 0 w 6485850"/>
                <a:gd name="connsiteY0" fmla="*/ 6991630 h 6991631"/>
                <a:gd name="connsiteX1" fmla="*/ 2495469 w 6485850"/>
                <a:gd name="connsiteY1" fmla="*/ 1716568 h 6991631"/>
                <a:gd name="connsiteX2" fmla="*/ 6485850 w 6485850"/>
                <a:gd name="connsiteY2" fmla="*/ 343119 h 6991631"/>
                <a:gd name="connsiteX0" fmla="*/ 0 w 6485850"/>
                <a:gd name="connsiteY0" fmla="*/ 7126825 h 7126826"/>
                <a:gd name="connsiteX1" fmla="*/ 2495777 w 6485850"/>
                <a:gd name="connsiteY1" fmla="*/ 1183121 h 7126826"/>
                <a:gd name="connsiteX2" fmla="*/ 6485850 w 6485850"/>
                <a:gd name="connsiteY2" fmla="*/ 478314 h 7126826"/>
                <a:gd name="connsiteX0" fmla="*/ 0 w 5061807"/>
                <a:gd name="connsiteY0" fmla="*/ 6520217 h 6520218"/>
                <a:gd name="connsiteX1" fmla="*/ 2495777 w 5061807"/>
                <a:gd name="connsiteY1" fmla="*/ 576513 h 6520218"/>
                <a:gd name="connsiteX2" fmla="*/ 5061806 w 5061807"/>
                <a:gd name="connsiteY2" fmla="*/ 967014 h 6520218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761865 h 5761866"/>
                <a:gd name="connsiteX1" fmla="*/ 2139224 w 5061807"/>
                <a:gd name="connsiteY1" fmla="*/ 1271579 h 5761866"/>
                <a:gd name="connsiteX2" fmla="*/ 5061806 w 5061807"/>
                <a:gd name="connsiteY2" fmla="*/ 208662 h 576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1807" h="5761866">
                  <a:moveTo>
                    <a:pt x="0" y="5761865"/>
                  </a:moveTo>
                  <a:cubicBezTo>
                    <a:pt x="641198" y="3462279"/>
                    <a:pt x="1448694" y="2074961"/>
                    <a:pt x="2139224" y="1271579"/>
                  </a:cubicBezTo>
                  <a:cubicBezTo>
                    <a:pt x="3051362" y="279716"/>
                    <a:pt x="3762002" y="-348550"/>
                    <a:pt x="5061806" y="208662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78325" y="2590800"/>
            <a:ext cx="2346475" cy="1767972"/>
            <a:chOff x="5105678" y="3477117"/>
            <a:chExt cx="3792036" cy="2857136"/>
          </a:xfrm>
        </p:grpSpPr>
        <p:cxnSp>
          <p:nvCxnSpPr>
            <p:cNvPr id="211" name="Straight Connector 210"/>
            <p:cNvCxnSpPr/>
            <p:nvPr/>
          </p:nvCxnSpPr>
          <p:spPr>
            <a:xfrm flipH="1">
              <a:off x="6233808" y="3864994"/>
              <a:ext cx="2149943" cy="2149944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6305214" y="5345295"/>
              <a:ext cx="2592500" cy="988958"/>
              <a:chOff x="6305214" y="5345295"/>
              <a:chExt cx="2592500" cy="988958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6305214" y="5345295"/>
                <a:ext cx="2592500" cy="988958"/>
                <a:chOff x="6301902" y="4653004"/>
                <a:chExt cx="2592500" cy="9889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TextBox 240"/>
                    <p:cNvSpPr txBox="1"/>
                    <p:nvPr/>
                  </p:nvSpPr>
                  <p:spPr>
                    <a:xfrm>
                      <a:off x="8120882" y="4653004"/>
                      <a:ext cx="773520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i="1" dirty="0"/>
                    </a:p>
                  </p:txBody>
                </p:sp>
              </mc:Choice>
              <mc:Fallback xmlns="">
                <p:sp>
                  <p:nvSpPr>
                    <p:cNvPr id="241" name="TextBox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20882" y="4653004"/>
                      <a:ext cx="773520" cy="596861"/>
                    </a:xfrm>
                    <a:prstGeom prst="rect">
                      <a:avLst/>
                    </a:prstGeom>
                    <a:blipFill rotWithShape="1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42" name="Group 241"/>
                <p:cNvGrpSpPr/>
                <p:nvPr/>
              </p:nvGrpSpPr>
              <p:grpSpPr>
                <a:xfrm>
                  <a:off x="6301902" y="4912581"/>
                  <a:ext cx="2076786" cy="729381"/>
                  <a:chOff x="6301902" y="4912581"/>
                  <a:chExt cx="2076786" cy="729381"/>
                </a:xfrm>
              </p:grpSpPr>
              <p:cxnSp>
                <p:nvCxnSpPr>
                  <p:cNvPr id="243" name="Straight Arrow Connector 242"/>
                  <p:cNvCxnSpPr/>
                  <p:nvPr/>
                </p:nvCxnSpPr>
                <p:spPr>
                  <a:xfrm>
                    <a:off x="6301902" y="4978486"/>
                    <a:ext cx="2076786" cy="0"/>
                  </a:xfrm>
                  <a:prstGeom prst="straightConnector1">
                    <a:avLst/>
                  </a:prstGeom>
                  <a:ln w="381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6327756" y="5045101"/>
                    <a:ext cx="1827784" cy="596861"/>
                    <a:chOff x="1924753" y="2886935"/>
                    <a:chExt cx="1827784" cy="596861"/>
                  </a:xfrm>
                </p:grpSpPr>
                <p:sp>
                  <p:nvSpPr>
                    <p:cNvPr id="249" name="TextBox 248"/>
                    <p:cNvSpPr txBox="1"/>
                    <p:nvPr/>
                  </p:nvSpPr>
                  <p:spPr>
                    <a:xfrm>
                      <a:off x="2698796" y="2886935"/>
                      <a:ext cx="487541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3070757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1" name="TextBox 250"/>
                    <p:cNvSpPr txBox="1"/>
                    <p:nvPr/>
                  </p:nvSpPr>
                  <p:spPr>
                    <a:xfrm>
                      <a:off x="3450850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1924753" y="2886935"/>
                      <a:ext cx="487541" cy="5968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254" name="TextBox 253"/>
                    <p:cNvSpPr txBox="1"/>
                    <p:nvPr/>
                  </p:nvSpPr>
                  <p:spPr>
                    <a:xfrm>
                      <a:off x="2306297" y="2886935"/>
                      <a:ext cx="301687" cy="36933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endParaRPr>
                    </a:p>
                  </p:txBody>
                </p:sp>
              </p:grp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6575424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6952050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8081929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7705302" y="491258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7" name="Straight Connector 206"/>
              <p:cNvCxnSpPr/>
              <p:nvPr/>
            </p:nvCxnSpPr>
            <p:spPr>
              <a:xfrm>
                <a:off x="7344936" y="5601675"/>
                <a:ext cx="0" cy="152401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5105678" y="3477117"/>
              <a:ext cx="1553569" cy="2385902"/>
              <a:chOff x="5856527" y="3757934"/>
              <a:chExt cx="1553569" cy="2385902"/>
            </a:xfrm>
          </p:grpSpPr>
          <p:sp>
            <p:nvSpPr>
              <p:cNvPr id="386" name="TextBox 385"/>
              <p:cNvSpPr txBox="1"/>
              <p:nvPr/>
            </p:nvSpPr>
            <p:spPr>
              <a:xfrm>
                <a:off x="6850850" y="3771573"/>
                <a:ext cx="487541" cy="59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257" name="Group 256"/>
              <p:cNvGrpSpPr/>
              <p:nvPr/>
            </p:nvGrpSpPr>
            <p:grpSpPr>
              <a:xfrm>
                <a:off x="5856527" y="3757934"/>
                <a:ext cx="1553569" cy="2385902"/>
                <a:chOff x="5853215" y="2784035"/>
                <a:chExt cx="1553569" cy="2385902"/>
              </a:xfrm>
            </p:grpSpPr>
            <p:cxnSp>
              <p:nvCxnSpPr>
                <p:cNvPr id="269" name="Straight Arrow Connector 268"/>
                <p:cNvCxnSpPr/>
                <p:nvPr/>
              </p:nvCxnSpPr>
              <p:spPr>
                <a:xfrm flipH="1" flipV="1">
                  <a:off x="7320410" y="2784035"/>
                  <a:ext cx="8563" cy="2385902"/>
                </a:xfrm>
                <a:prstGeom prst="straightConnector1">
                  <a:avLst/>
                </a:prstGeom>
                <a:ln w="38100">
                  <a:solidFill>
                    <a:srgbClr val="FFC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2" name="TextBox 271"/>
                    <p:cNvSpPr txBox="1"/>
                    <p:nvPr/>
                  </p:nvSpPr>
                  <p:spPr>
                    <a:xfrm>
                      <a:off x="5853215" y="3635504"/>
                      <a:ext cx="1119841" cy="5968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2" name="TextBox 2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53215" y="3635504"/>
                      <a:ext cx="1119841" cy="596860"/>
                    </a:xfrm>
                    <a:prstGeom prst="rect">
                      <a:avLst/>
                    </a:prstGeom>
                    <a:blipFill rotWithShape="1">
                      <a:blip r:embed="rId19"/>
                      <a:stretch>
                        <a:fillRect b="-114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6" name="TextBox 275"/>
                <p:cNvSpPr txBox="1"/>
                <p:nvPr/>
              </p:nvSpPr>
              <p:spPr>
                <a:xfrm>
                  <a:off x="6847538" y="4298942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78" name="TextBox 277"/>
                <p:cNvSpPr txBox="1"/>
                <p:nvPr/>
              </p:nvSpPr>
              <p:spPr>
                <a:xfrm>
                  <a:off x="6847538" y="3923266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280" name="TextBox 279"/>
                <p:cNvSpPr txBox="1"/>
                <p:nvPr/>
              </p:nvSpPr>
              <p:spPr>
                <a:xfrm>
                  <a:off x="6847538" y="3547590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3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335" name="TextBox 334"/>
                <p:cNvSpPr txBox="1"/>
                <p:nvPr/>
              </p:nvSpPr>
              <p:spPr>
                <a:xfrm>
                  <a:off x="6847538" y="3171912"/>
                  <a:ext cx="487541" cy="5968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4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grpSp>
              <p:nvGrpSpPr>
                <p:cNvPr id="336" name="Group 335"/>
                <p:cNvGrpSpPr/>
                <p:nvPr/>
              </p:nvGrpSpPr>
              <p:grpSpPr>
                <a:xfrm rot="16200000">
                  <a:off x="6573569" y="4145288"/>
                  <a:ext cx="1506505" cy="159925"/>
                  <a:chOff x="6721080" y="4432221"/>
                  <a:chExt cx="1506505" cy="159925"/>
                </a:xfrm>
              </p:grpSpPr>
              <p:cxnSp>
                <p:nvCxnSpPr>
                  <p:cNvPr id="337" name="Straight Connector 336"/>
                  <p:cNvCxnSpPr/>
                  <p:nvPr/>
                </p:nvCxnSpPr>
                <p:spPr>
                  <a:xfrm>
                    <a:off x="6721080" y="4432357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7097706" y="4439745"/>
                    <a:ext cx="0" cy="152401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7474333" y="4435987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8227585" y="4432221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>
                    <a:off x="7850957" y="4432266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87" name="Straight Connector 386"/>
              <p:cNvCxnSpPr/>
              <p:nvPr/>
            </p:nvCxnSpPr>
            <p:spPr>
              <a:xfrm rot="16200000">
                <a:off x="7322588" y="3995458"/>
                <a:ext cx="0" cy="152401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Freeform 14"/>
          <p:cNvSpPr/>
          <p:nvPr/>
        </p:nvSpPr>
        <p:spPr>
          <a:xfrm>
            <a:off x="6223498" y="2874337"/>
            <a:ext cx="1596668" cy="1030467"/>
          </a:xfrm>
          <a:custGeom>
            <a:avLst/>
            <a:gdLst>
              <a:gd name="connsiteX0" fmla="*/ 0 w 1616765"/>
              <a:gd name="connsiteY0" fmla="*/ 1020418 h 1053623"/>
              <a:gd name="connsiteX1" fmla="*/ 675861 w 1616765"/>
              <a:gd name="connsiteY1" fmla="*/ 954157 h 1053623"/>
              <a:gd name="connsiteX2" fmla="*/ 980661 w 1616765"/>
              <a:gd name="connsiteY2" fmla="*/ 185531 h 1053623"/>
              <a:gd name="connsiteX3" fmla="*/ 1616765 w 1616765"/>
              <a:gd name="connsiteY3" fmla="*/ 0 h 1053623"/>
              <a:gd name="connsiteX0" fmla="*/ 0 w 1616765"/>
              <a:gd name="connsiteY0" fmla="*/ 1020418 h 1028595"/>
              <a:gd name="connsiteX1" fmla="*/ 675861 w 1616765"/>
              <a:gd name="connsiteY1" fmla="*/ 828553 h 1028595"/>
              <a:gd name="connsiteX2" fmla="*/ 980661 w 1616765"/>
              <a:gd name="connsiteY2" fmla="*/ 185531 h 1028595"/>
              <a:gd name="connsiteX3" fmla="*/ 1616765 w 1616765"/>
              <a:gd name="connsiteY3" fmla="*/ 0 h 1028595"/>
              <a:gd name="connsiteX0" fmla="*/ 0 w 1621789"/>
              <a:gd name="connsiteY0" fmla="*/ 1055587 h 1062242"/>
              <a:gd name="connsiteX1" fmla="*/ 680885 w 1621789"/>
              <a:gd name="connsiteY1" fmla="*/ 828553 h 1062242"/>
              <a:gd name="connsiteX2" fmla="*/ 985685 w 1621789"/>
              <a:gd name="connsiteY2" fmla="*/ 185531 h 1062242"/>
              <a:gd name="connsiteX3" fmla="*/ 1621789 w 1621789"/>
              <a:gd name="connsiteY3" fmla="*/ 0 h 1062242"/>
              <a:gd name="connsiteX0" fmla="*/ 0 w 1621789"/>
              <a:gd name="connsiteY0" fmla="*/ 1055587 h 1055587"/>
              <a:gd name="connsiteX1" fmla="*/ 680885 w 1621789"/>
              <a:gd name="connsiteY1" fmla="*/ 828553 h 1055587"/>
              <a:gd name="connsiteX2" fmla="*/ 985685 w 1621789"/>
              <a:gd name="connsiteY2" fmla="*/ 185531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788360 h 1055587"/>
              <a:gd name="connsiteX2" fmla="*/ 985685 w 1621789"/>
              <a:gd name="connsiteY2" fmla="*/ 185531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788360 h 1055587"/>
              <a:gd name="connsiteX2" fmla="*/ 990709 w 1621789"/>
              <a:gd name="connsiteY2" fmla="*/ 240797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823529 h 1055587"/>
              <a:gd name="connsiteX2" fmla="*/ 990709 w 1621789"/>
              <a:gd name="connsiteY2" fmla="*/ 240797 h 1055587"/>
              <a:gd name="connsiteX3" fmla="*/ 1621789 w 1621789"/>
              <a:gd name="connsiteY3" fmla="*/ 0 h 1055587"/>
              <a:gd name="connsiteX0" fmla="*/ 0 w 1621789"/>
              <a:gd name="connsiteY0" fmla="*/ 1055587 h 1055587"/>
              <a:gd name="connsiteX1" fmla="*/ 690933 w 1621789"/>
              <a:gd name="connsiteY1" fmla="*/ 823529 h 1055587"/>
              <a:gd name="connsiteX2" fmla="*/ 965588 w 1621789"/>
              <a:gd name="connsiteY2" fmla="*/ 220700 h 1055587"/>
              <a:gd name="connsiteX3" fmla="*/ 1621789 w 1621789"/>
              <a:gd name="connsiteY3" fmla="*/ 0 h 1055587"/>
              <a:gd name="connsiteX0" fmla="*/ 0 w 1596668"/>
              <a:gd name="connsiteY0" fmla="*/ 1030467 h 1030467"/>
              <a:gd name="connsiteX1" fmla="*/ 690933 w 1596668"/>
              <a:gd name="connsiteY1" fmla="*/ 798409 h 1030467"/>
              <a:gd name="connsiteX2" fmla="*/ 965588 w 1596668"/>
              <a:gd name="connsiteY2" fmla="*/ 195580 h 1030467"/>
              <a:gd name="connsiteX3" fmla="*/ 1596668 w 1596668"/>
              <a:gd name="connsiteY3" fmla="*/ 0 h 103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668" h="1030467">
                <a:moveTo>
                  <a:pt x="0" y="1030467"/>
                </a:moveTo>
                <a:cubicBezTo>
                  <a:pt x="346644" y="981499"/>
                  <a:pt x="530002" y="937557"/>
                  <a:pt x="690933" y="798409"/>
                </a:cubicBezTo>
                <a:cubicBezTo>
                  <a:pt x="851864" y="659261"/>
                  <a:pt x="814632" y="328648"/>
                  <a:pt x="965588" y="195580"/>
                </a:cubicBezTo>
                <a:cubicBezTo>
                  <a:pt x="1116544" y="62512"/>
                  <a:pt x="1596668" y="0"/>
                  <a:pt x="1596668" y="0"/>
                </a:cubicBez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7076037" y="2950823"/>
            <a:ext cx="214233" cy="21423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3399"/>
              </a:gs>
              <a:gs pos="50000">
                <a:srgbClr val="FF0066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4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 animBg="1"/>
      <p:bldP spid="311" grpId="0" animBg="1"/>
      <p:bldP spid="313" grpId="0" animBg="1"/>
      <p:bldP spid="314" grpId="0" animBg="1"/>
      <p:bldP spid="315" grpId="0" animBg="1"/>
      <p:bldP spid="315" grpId="1" animBg="1"/>
      <p:bldP spid="315" grpId="2" animBg="1"/>
      <p:bldP spid="316" grpId="0" animBg="1"/>
      <p:bldP spid="316" grpId="1" animBg="1"/>
      <p:bldP spid="316" grpId="2" animBg="1"/>
      <p:bldP spid="317" grpId="0" animBg="1"/>
      <p:bldP spid="318" grpId="0" animBg="1"/>
      <p:bldP spid="15" grpId="0" animBg="1"/>
      <p:bldP spid="3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6496" y="266700"/>
            <a:ext cx="4778496" cy="69723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777" y="697468"/>
            <a:ext cx="33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Life without variables is verbose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8896" y="3752850"/>
            <a:ext cx="9807696" cy="333375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6974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At once arbitrary yet specific and particular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Functions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8481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Imaginary square root of 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4099" y="1599654"/>
            <a:ext cx="358852" cy="1962983"/>
            <a:chOff x="1414465" y="1642747"/>
            <a:chExt cx="780282" cy="4268282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/>
              <p:cNvCxnSpPr>
                <a:endCxn id="28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8" idx="1"/>
                <a:endCxn id="29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ctagon 32"/>
          <p:cNvSpPr/>
          <p:nvPr/>
        </p:nvSpPr>
        <p:spPr>
          <a:xfrm>
            <a:off x="1128164" y="2786051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008190" y="3262216"/>
            <a:ext cx="70089" cy="146101"/>
            <a:chOff x="2016484" y="3652448"/>
            <a:chExt cx="152400" cy="317680"/>
          </a:xfrm>
        </p:grpSpPr>
        <p:grpSp>
          <p:nvGrpSpPr>
            <p:cNvPr id="36" name="Group 35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44" name="Rectangle 4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42" name="Rectangle 41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226216" y="1600151"/>
            <a:ext cx="358852" cy="1962983"/>
            <a:chOff x="1414465" y="1642747"/>
            <a:chExt cx="780282" cy="4268282"/>
          </a:xfrm>
        </p:grpSpPr>
        <p:sp>
          <p:nvSpPr>
            <p:cNvPr id="58" name="Rectangle 57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endCxn id="58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Connector 63"/>
              <p:cNvCxnSpPr>
                <a:endCxn id="62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2" idx="1"/>
                <a:endCxn id="63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le 61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30308" y="3262714"/>
            <a:ext cx="70089" cy="146101"/>
            <a:chOff x="2016484" y="3652448"/>
            <a:chExt cx="152400" cy="317680"/>
          </a:xfrm>
        </p:grpSpPr>
        <p:grpSp>
          <p:nvGrpSpPr>
            <p:cNvPr id="67" name="Group 66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76" name="Rectangle 75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74" name="Rectangle 7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3638652" y="1599654"/>
            <a:ext cx="358852" cy="1962983"/>
            <a:chOff x="1414465" y="1642747"/>
            <a:chExt cx="780282" cy="4268282"/>
          </a:xfrm>
        </p:grpSpPr>
        <p:sp>
          <p:nvSpPr>
            <p:cNvPr id="90" name="Rectangle 8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endCxn id="9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1905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endCxn id="94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4" idx="1"/>
                <a:endCxn id="95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1905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ectangle 93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42743" y="3262216"/>
            <a:ext cx="70089" cy="146101"/>
            <a:chOff x="2016484" y="3652448"/>
            <a:chExt cx="152400" cy="317680"/>
          </a:xfrm>
        </p:grpSpPr>
        <p:grpSp>
          <p:nvGrpSpPr>
            <p:cNvPr id="99" name="Group 98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107" name="Rectangle 106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05" name="Rectangle 104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Octagon 109"/>
          <p:cNvSpPr/>
          <p:nvPr/>
        </p:nvSpPr>
        <p:spPr>
          <a:xfrm>
            <a:off x="2552689" y="22309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ctagon 112"/>
          <p:cNvSpPr/>
          <p:nvPr/>
        </p:nvSpPr>
        <p:spPr>
          <a:xfrm>
            <a:off x="3965125" y="1915550"/>
            <a:ext cx="215876" cy="215876"/>
          </a:xfrm>
          <a:prstGeom prst="octagon">
            <a:avLst/>
          </a:prstGeom>
          <a:gradFill flip="none" rotWithShape="1">
            <a:gsLst>
              <a:gs pos="0">
                <a:srgbClr val="FF0000"/>
              </a:gs>
              <a:gs pos="35000">
                <a:srgbClr val="C00000"/>
              </a:gs>
              <a:gs pos="100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4" y="1074486"/>
                <a:ext cx="1085773" cy="423491"/>
              </a:xfrm>
              <a:prstGeom prst="rect">
                <a:avLst/>
              </a:prstGeom>
              <a:blipFill rotWithShape="1">
                <a:blip r:embed="rId3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321" y="1074485"/>
                <a:ext cx="1085773" cy="426896"/>
              </a:xfrm>
              <a:prstGeom prst="rect">
                <a:avLst/>
              </a:prstGeom>
              <a:blipFill rotWithShape="1">
                <a:blip r:embed="rId4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sz="1200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sz="12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sz="1200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sz="1200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13" y="1094292"/>
                <a:ext cx="1085773" cy="423491"/>
              </a:xfrm>
              <a:prstGeom prst="rect">
                <a:avLst/>
              </a:prstGeom>
              <a:blipFill rotWithShape="1">
                <a:blip r:embed="rId5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224373" y="4727924"/>
            <a:ext cx="4179837" cy="1110801"/>
            <a:chOff x="608913" y="2694564"/>
            <a:chExt cx="7924800" cy="2106036"/>
          </a:xfrm>
        </p:grpSpPr>
        <p:sp>
          <p:nvSpPr>
            <p:cNvPr id="120" name="Freeform 119"/>
            <p:cNvSpPr/>
            <p:nvPr/>
          </p:nvSpPr>
          <p:spPr>
            <a:xfrm>
              <a:off x="608913" y="2694564"/>
              <a:ext cx="3863977" cy="2106036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4903584" y="2694564"/>
              <a:ext cx="3630129" cy="155024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 rot="21318375">
              <a:off x="2762480" y="2795711"/>
              <a:ext cx="3385451" cy="571932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632495" y="3505200"/>
              <a:ext cx="172966" cy="172966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184765" y="3063878"/>
              <a:ext cx="172966" cy="17296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562629" y="3962400"/>
              <a:ext cx="4599484" cy="597968"/>
              <a:chOff x="4556409" y="3862266"/>
              <a:chExt cx="4599484" cy="597968"/>
            </a:xfrm>
          </p:grpSpPr>
          <p:sp>
            <p:nvSpPr>
              <p:cNvPr id="136" name="Freeform 135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1883747" y="3134114"/>
              <a:ext cx="5451332" cy="870706"/>
              <a:chOff x="3219586" y="3350208"/>
              <a:chExt cx="5451332" cy="870706"/>
            </a:xfrm>
          </p:grpSpPr>
          <p:sp>
            <p:nvSpPr>
              <p:cNvPr id="133" name="Freeform 132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effectLst/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effectLst/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103793"/>
                <a:ext cx="958852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1" name="Group 140"/>
          <p:cNvGrpSpPr/>
          <p:nvPr/>
        </p:nvGrpSpPr>
        <p:grpSpPr>
          <a:xfrm>
            <a:off x="5099892" y="2320254"/>
            <a:ext cx="1572649" cy="224267"/>
            <a:chOff x="4468995" y="2591134"/>
            <a:chExt cx="1572649" cy="224267"/>
          </a:xfrm>
        </p:grpSpPr>
        <p:grpSp>
          <p:nvGrpSpPr>
            <p:cNvPr id="145" name="Group 144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Arrow Connector 142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6937092" y="1950922"/>
            <a:ext cx="1572649" cy="224267"/>
            <a:chOff x="4468995" y="2591134"/>
            <a:chExt cx="1572649" cy="224267"/>
          </a:xfrm>
        </p:grpSpPr>
        <p:grpSp>
          <p:nvGrpSpPr>
            <p:cNvPr id="161" name="Group 160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Arrow Connector 158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Oval 159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818659" y="2835763"/>
            <a:ext cx="1572649" cy="224267"/>
            <a:chOff x="4468995" y="2591134"/>
            <a:chExt cx="1572649" cy="224267"/>
          </a:xfrm>
        </p:grpSpPr>
        <p:grpSp>
          <p:nvGrpSpPr>
            <p:cNvPr id="177" name="Group 176"/>
            <p:cNvGrpSpPr/>
            <p:nvPr/>
          </p:nvGrpSpPr>
          <p:grpSpPr>
            <a:xfrm>
              <a:off x="4468995" y="2627346"/>
              <a:ext cx="1572648" cy="152400"/>
              <a:chOff x="2451908" y="3537308"/>
              <a:chExt cx="2249332" cy="152400"/>
            </a:xfrm>
          </p:grpSpPr>
          <p:cxnSp>
            <p:nvCxnSpPr>
              <p:cNvPr id="183" name="Straight Arrow Connector 182"/>
              <p:cNvCxnSpPr/>
              <p:nvPr/>
            </p:nvCxnSpPr>
            <p:spPr>
              <a:xfrm>
                <a:off x="2451908" y="3612870"/>
                <a:ext cx="2249332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3290040" y="3537308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5" name="Straight Arrow Connector 174"/>
            <p:cNvCxnSpPr/>
            <p:nvPr/>
          </p:nvCxnSpPr>
          <p:spPr>
            <a:xfrm>
              <a:off x="5043130" y="2703844"/>
              <a:ext cx="998514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437" y="6033742"/>
                <a:ext cx="122027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2" name="Group 261"/>
          <p:cNvGrpSpPr/>
          <p:nvPr/>
        </p:nvGrpSpPr>
        <p:grpSpPr>
          <a:xfrm>
            <a:off x="5084434" y="4283826"/>
            <a:ext cx="3547132" cy="2040774"/>
            <a:chOff x="1168831" y="1637759"/>
            <a:chExt cx="6292098" cy="3620037"/>
          </a:xfrm>
        </p:grpSpPr>
        <p:cxnSp>
          <p:nvCxnSpPr>
            <p:cNvPr id="204" name="Straight Arrow Connector 203"/>
            <p:cNvCxnSpPr/>
            <p:nvPr/>
          </p:nvCxnSpPr>
          <p:spPr>
            <a:xfrm flipH="1">
              <a:off x="2559143" y="2009563"/>
              <a:ext cx="2795633" cy="3120113"/>
            </a:xfrm>
            <a:prstGeom prst="straightConnector1">
              <a:avLst/>
            </a:prstGeom>
            <a:ln w="38100">
              <a:gradFill>
                <a:gsLst>
                  <a:gs pos="100000">
                    <a:schemeClr val="bg2">
                      <a:lumMod val="40000"/>
                      <a:lumOff val="60000"/>
                    </a:scheme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7056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6553200" y="2182355"/>
              <a:ext cx="0" cy="13852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6400800" y="2221468"/>
              <a:ext cx="0" cy="13461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6248400" y="2286000"/>
              <a:ext cx="0" cy="128868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096000" y="2297668"/>
              <a:ext cx="0" cy="12770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5943600" y="2334907"/>
              <a:ext cx="0" cy="123977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5791200" y="2373868"/>
              <a:ext cx="0" cy="1206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5638800" y="2450068"/>
              <a:ext cx="0" cy="11175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5486400" y="2526268"/>
              <a:ext cx="0" cy="1053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334000" y="2602468"/>
              <a:ext cx="0" cy="9722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5181600" y="2602468"/>
              <a:ext cx="0" cy="977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029200" y="2690336"/>
              <a:ext cx="0" cy="88980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4876800" y="2754868"/>
              <a:ext cx="0" cy="825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724400" y="2875002"/>
              <a:ext cx="0" cy="69968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572000" y="2983468"/>
              <a:ext cx="0" cy="5966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4419600" y="3097768"/>
              <a:ext cx="0" cy="4823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267200" y="3135868"/>
              <a:ext cx="0" cy="4442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4114800" y="3288268"/>
              <a:ext cx="0" cy="291877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162800" y="2069068"/>
              <a:ext cx="0" cy="150561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010400" y="2069068"/>
              <a:ext cx="0" cy="150055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858000" y="2145268"/>
              <a:ext cx="0" cy="1422371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030A0"/>
                  </a:gs>
                  <a:gs pos="100000">
                    <a:srgbClr val="9933FF"/>
                  </a:gs>
                </a:gsLst>
                <a:lin ang="16200000" scaled="1"/>
                <a:tileRect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/>
            <p:cNvCxnSpPr/>
            <p:nvPr/>
          </p:nvCxnSpPr>
          <p:spPr>
            <a:xfrm flipH="1" flipV="1">
              <a:off x="3925214" y="1637759"/>
              <a:ext cx="50984" cy="3620037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Freeform 237"/>
            <p:cNvSpPr/>
            <p:nvPr/>
          </p:nvSpPr>
          <p:spPr>
            <a:xfrm rot="5400000">
              <a:off x="4766278" y="1218828"/>
              <a:ext cx="1572089" cy="3206565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847164"/>
                <a:gd name="connsiteY0" fmla="*/ 0 h 1727947"/>
                <a:gd name="connsiteX1" fmla="*/ 847164 w 847164"/>
                <a:gd name="connsiteY1" fmla="*/ 1727947 h 172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7164" h="1727947">
                  <a:moveTo>
                    <a:pt x="0" y="0"/>
                  </a:moveTo>
                  <a:cubicBezTo>
                    <a:pt x="116541" y="749673"/>
                    <a:pt x="537882" y="1723465"/>
                    <a:pt x="847164" y="1727947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Arrow Connector 238"/>
            <p:cNvCxnSpPr/>
            <p:nvPr/>
          </p:nvCxnSpPr>
          <p:spPr>
            <a:xfrm>
              <a:off x="2051566" y="3580145"/>
              <a:ext cx="5409363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1912009" y="3620656"/>
              <a:ext cx="488965" cy="51208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>
              <a:off x="2129083" y="3614594"/>
              <a:ext cx="461612" cy="49402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2334094" y="3617546"/>
              <a:ext cx="438218" cy="45489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2557197" y="3625929"/>
              <a:ext cx="391855" cy="41033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2774269" y="3611593"/>
              <a:ext cx="371942" cy="382459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>
              <a:off x="3009431" y="3625929"/>
              <a:ext cx="308163" cy="325916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>
              <a:off x="3232532" y="3622220"/>
              <a:ext cx="272668" cy="275355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3485784" y="3617546"/>
              <a:ext cx="207890" cy="195614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FF00FF"/>
                  </a:gs>
                  <a:gs pos="100000">
                    <a:schemeClr val="bg2"/>
                  </a:gs>
                </a:gsLst>
                <a:lin ang="16200000" scaled="1"/>
                <a:tileRect/>
              </a:gra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Freeform 257"/>
            <p:cNvSpPr/>
            <p:nvPr/>
          </p:nvSpPr>
          <p:spPr>
            <a:xfrm rot="5400000" flipV="1">
              <a:off x="2239944" y="2536278"/>
              <a:ext cx="618483" cy="2760709"/>
            </a:xfrm>
            <a:custGeom>
              <a:avLst/>
              <a:gdLst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707776"/>
                <a:gd name="connsiteY0" fmla="*/ 0 h 1741394"/>
                <a:gd name="connsiteX1" fmla="*/ 921123 w 1707776"/>
                <a:gd name="connsiteY1" fmla="*/ 1741394 h 1741394"/>
                <a:gd name="connsiteX2" fmla="*/ 1707776 w 1707776"/>
                <a:gd name="connsiteY2" fmla="*/ 0 h 1741394"/>
                <a:gd name="connsiteX0" fmla="*/ 0 w 1653988"/>
                <a:gd name="connsiteY0" fmla="*/ 0 h 1741394"/>
                <a:gd name="connsiteX1" fmla="*/ 867335 w 1653988"/>
                <a:gd name="connsiteY1" fmla="*/ 1741394 h 1741394"/>
                <a:gd name="connsiteX2" fmla="*/ 1653988 w 1653988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394"/>
                <a:gd name="connsiteX1" fmla="*/ 867335 w 1620370"/>
                <a:gd name="connsiteY1" fmla="*/ 1741394 h 1741394"/>
                <a:gd name="connsiteX2" fmla="*/ 1620370 w 1620370"/>
                <a:gd name="connsiteY2" fmla="*/ 0 h 1741394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20370"/>
                <a:gd name="connsiteY0" fmla="*/ 0 h 1741432"/>
                <a:gd name="connsiteX1" fmla="*/ 867335 w 1620370"/>
                <a:gd name="connsiteY1" fmla="*/ 1741394 h 1741432"/>
                <a:gd name="connsiteX2" fmla="*/ 1620370 w 1620370"/>
                <a:gd name="connsiteY2" fmla="*/ 0 h 1741432"/>
                <a:gd name="connsiteX0" fmla="*/ 0 w 1647264"/>
                <a:gd name="connsiteY0" fmla="*/ 6724 h 1748119"/>
                <a:gd name="connsiteX1" fmla="*/ 867335 w 1647264"/>
                <a:gd name="connsiteY1" fmla="*/ 1748118 h 1748119"/>
                <a:gd name="connsiteX2" fmla="*/ 1647264 w 1647264"/>
                <a:gd name="connsiteY2" fmla="*/ 0 h 1748119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74158"/>
                <a:gd name="connsiteY0" fmla="*/ 0 h 1748118"/>
                <a:gd name="connsiteX1" fmla="*/ 894229 w 1674158"/>
                <a:gd name="connsiteY1" fmla="*/ 1748118 h 1748118"/>
                <a:gd name="connsiteX2" fmla="*/ 1674158 w 1674158"/>
                <a:gd name="connsiteY2" fmla="*/ 0 h 1748118"/>
                <a:gd name="connsiteX0" fmla="*/ 0 w 1653987"/>
                <a:gd name="connsiteY0" fmla="*/ 20171 h 1748127"/>
                <a:gd name="connsiteX1" fmla="*/ 874058 w 1653987"/>
                <a:gd name="connsiteY1" fmla="*/ 1748118 h 1748127"/>
                <a:gd name="connsiteX2" fmla="*/ 1653987 w 1653987"/>
                <a:gd name="connsiteY2" fmla="*/ 0 h 1748127"/>
                <a:gd name="connsiteX0" fmla="*/ 0 w 1653987"/>
                <a:gd name="connsiteY0" fmla="*/ 20171 h 1748205"/>
                <a:gd name="connsiteX1" fmla="*/ 874058 w 1653987"/>
                <a:gd name="connsiteY1" fmla="*/ 1748118 h 1748205"/>
                <a:gd name="connsiteX2" fmla="*/ 1653987 w 1653987"/>
                <a:gd name="connsiteY2" fmla="*/ 0 h 1748205"/>
                <a:gd name="connsiteX0" fmla="*/ 0 w 1627093"/>
                <a:gd name="connsiteY0" fmla="*/ 20171 h 1748127"/>
                <a:gd name="connsiteX1" fmla="*/ 847164 w 1627093"/>
                <a:gd name="connsiteY1" fmla="*/ 1748118 h 1748127"/>
                <a:gd name="connsiteX2" fmla="*/ 1627093 w 1627093"/>
                <a:gd name="connsiteY2" fmla="*/ 0 h 1748127"/>
                <a:gd name="connsiteX0" fmla="*/ 0 w 1627093"/>
                <a:gd name="connsiteY0" fmla="*/ 20171 h 1748128"/>
                <a:gd name="connsiteX1" fmla="*/ 847164 w 1627093"/>
                <a:gd name="connsiteY1" fmla="*/ 1748118 h 1748128"/>
                <a:gd name="connsiteX2" fmla="*/ 1627093 w 1627093"/>
                <a:gd name="connsiteY2" fmla="*/ 0 h 1748128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00199"/>
                <a:gd name="connsiteY0" fmla="*/ 26894 h 1754859"/>
                <a:gd name="connsiteX1" fmla="*/ 847164 w 1600199"/>
                <a:gd name="connsiteY1" fmla="*/ 1754841 h 1754859"/>
                <a:gd name="connsiteX2" fmla="*/ 1600199 w 1600199"/>
                <a:gd name="connsiteY2" fmla="*/ 0 h 1754859"/>
                <a:gd name="connsiteX0" fmla="*/ 0 w 1613646"/>
                <a:gd name="connsiteY0" fmla="*/ 13447 h 1741398"/>
                <a:gd name="connsiteX1" fmla="*/ 847164 w 1613646"/>
                <a:gd name="connsiteY1" fmla="*/ 1741394 h 1741398"/>
                <a:gd name="connsiteX2" fmla="*/ 1613646 w 1613646"/>
                <a:gd name="connsiteY2" fmla="*/ 0 h 1741398"/>
                <a:gd name="connsiteX0" fmla="*/ 0 w 1613646"/>
                <a:gd name="connsiteY0" fmla="*/ 13447 h 1741411"/>
                <a:gd name="connsiteX1" fmla="*/ 847164 w 1613646"/>
                <a:gd name="connsiteY1" fmla="*/ 1741394 h 1741411"/>
                <a:gd name="connsiteX2" fmla="*/ 1613646 w 1613646"/>
                <a:gd name="connsiteY2" fmla="*/ 0 h 1741411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613646"/>
                <a:gd name="connsiteY0" fmla="*/ 13447 h 1741394"/>
                <a:gd name="connsiteX1" fmla="*/ 847164 w 1613646"/>
                <a:gd name="connsiteY1" fmla="*/ 1741394 h 1741394"/>
                <a:gd name="connsiteX2" fmla="*/ 1613646 w 1613646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41394"/>
                <a:gd name="connsiteX1" fmla="*/ 551525 w 1318007"/>
                <a:gd name="connsiteY1" fmla="*/ 1741394 h 1741394"/>
                <a:gd name="connsiteX2" fmla="*/ 1318007 w 1318007"/>
                <a:gd name="connsiteY2" fmla="*/ 0 h 1741394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318007"/>
                <a:gd name="connsiteY0" fmla="*/ 959550 h 1784255"/>
                <a:gd name="connsiteX1" fmla="*/ 551525 w 1318007"/>
                <a:gd name="connsiteY1" fmla="*/ 1741394 h 1784255"/>
                <a:gd name="connsiteX2" fmla="*/ 1318007 w 1318007"/>
                <a:gd name="connsiteY2" fmla="*/ 0 h 1784255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72071"/>
                <a:gd name="connsiteX1" fmla="*/ 551525 w 1077803"/>
                <a:gd name="connsiteY1" fmla="*/ 1129210 h 1172071"/>
                <a:gd name="connsiteX2" fmla="*/ 1077803 w 1077803"/>
                <a:gd name="connsiteY2" fmla="*/ 0 h 1172071"/>
                <a:gd name="connsiteX0" fmla="*/ 0 w 1077803"/>
                <a:gd name="connsiteY0" fmla="*/ 347366 h 1163998"/>
                <a:gd name="connsiteX1" fmla="*/ 551525 w 1077803"/>
                <a:gd name="connsiteY1" fmla="*/ 1129210 h 1163998"/>
                <a:gd name="connsiteX2" fmla="*/ 1077803 w 1077803"/>
                <a:gd name="connsiteY2" fmla="*/ 0 h 1163998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68566"/>
                <a:gd name="connsiteY0" fmla="*/ 667369 h 1484001"/>
                <a:gd name="connsiteX1" fmla="*/ 551525 w 1068566"/>
                <a:gd name="connsiteY1" fmla="*/ 1449213 h 1484001"/>
                <a:gd name="connsiteX2" fmla="*/ 1068566 w 1068566"/>
                <a:gd name="connsiteY2" fmla="*/ 0 h 1484001"/>
                <a:gd name="connsiteX0" fmla="*/ 0 w 1013134"/>
                <a:gd name="connsiteY0" fmla="*/ 834328 h 1495782"/>
                <a:gd name="connsiteX1" fmla="*/ 496093 w 1013134"/>
                <a:gd name="connsiteY1" fmla="*/ 1449213 h 1495782"/>
                <a:gd name="connsiteX2" fmla="*/ 1013134 w 1013134"/>
                <a:gd name="connsiteY2" fmla="*/ 0 h 1495782"/>
                <a:gd name="connsiteX0" fmla="*/ 0 w 517041"/>
                <a:gd name="connsiteY0" fmla="*/ 1449213 h 1449213"/>
                <a:gd name="connsiteX1" fmla="*/ 517041 w 517041"/>
                <a:gd name="connsiteY1" fmla="*/ 0 h 144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7041" h="1449213">
                  <a:moveTo>
                    <a:pt x="0" y="1449213"/>
                  </a:moveTo>
                  <a:cubicBezTo>
                    <a:pt x="306768" y="1238275"/>
                    <a:pt x="426572" y="578555"/>
                    <a:pt x="517041" y="0"/>
                  </a:cubicBezTo>
                </a:path>
              </a:pathLst>
            </a:custGeom>
            <a:noFill/>
            <a:ln w="3810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92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52052" y="3295185"/>
            <a:ext cx="1418273" cy="2299107"/>
            <a:chOff x="5652052" y="3295185"/>
            <a:chExt cx="1418273" cy="2299107"/>
          </a:xfrm>
        </p:grpSpPr>
        <p:grpSp>
          <p:nvGrpSpPr>
            <p:cNvPr id="347" name="Group 346"/>
            <p:cNvGrpSpPr/>
            <p:nvPr/>
          </p:nvGrpSpPr>
          <p:grpSpPr>
            <a:xfrm>
              <a:off x="5652052" y="3295185"/>
              <a:ext cx="1418273" cy="2299107"/>
              <a:chOff x="6619954" y="2870825"/>
              <a:chExt cx="1418273" cy="2299107"/>
            </a:xfrm>
          </p:grpSpPr>
          <p:cxnSp>
            <p:nvCxnSpPr>
              <p:cNvPr id="349" name="Straight Arrow Connector 348"/>
              <p:cNvCxnSpPr/>
              <p:nvPr/>
            </p:nvCxnSpPr>
            <p:spPr>
              <a:xfrm flipH="1" flipV="1">
                <a:off x="7301842" y="3243995"/>
                <a:ext cx="27125" cy="1925937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1" name="TextBox 380"/>
                  <p:cNvSpPr txBox="1"/>
                  <p:nvPr/>
                </p:nvSpPr>
                <p:spPr>
                  <a:xfrm>
                    <a:off x="6619954" y="2870825"/>
                    <a:ext cx="14182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 or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oMath>
                    </a14:m>
                    <a:endParaRPr lang="en-US" dirty="0">
                      <a:solidFill>
                        <a:srgbClr val="CC66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1" name="TextBox 3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9954" y="2870825"/>
                    <a:ext cx="1418273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858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82" name="TextBox 381"/>
              <p:cNvSpPr txBox="1"/>
              <p:nvPr/>
            </p:nvSpPr>
            <p:spPr>
              <a:xfrm>
                <a:off x="6984857" y="441356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83" name="TextBox 382"/>
              <p:cNvSpPr txBox="1"/>
              <p:nvPr/>
            </p:nvSpPr>
            <p:spPr>
              <a:xfrm>
                <a:off x="6984857" y="403789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84" name="TextBox 383"/>
              <p:cNvSpPr txBox="1"/>
              <p:nvPr/>
            </p:nvSpPr>
            <p:spPr>
              <a:xfrm>
                <a:off x="6984857" y="366221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6984857" y="32865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388" name="Group 387"/>
              <p:cNvGrpSpPr/>
              <p:nvPr/>
            </p:nvGrpSpPr>
            <p:grpSpPr>
              <a:xfrm rot="16200000">
                <a:off x="6747102" y="3949584"/>
                <a:ext cx="1129879" cy="174702"/>
                <a:chOff x="7097706" y="4410055"/>
                <a:chExt cx="1129879" cy="174702"/>
              </a:xfrm>
            </p:grpSpPr>
            <p:cxnSp>
              <p:nvCxnSpPr>
                <p:cNvPr id="390" name="Straight Connector 389"/>
                <p:cNvCxnSpPr/>
                <p:nvPr/>
              </p:nvCxnSpPr>
              <p:spPr>
                <a:xfrm>
                  <a:off x="7097706" y="4432357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7474332" y="4421209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8227585" y="4410055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7850958" y="4417489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4" name="Straight Connector 203"/>
            <p:cNvCxnSpPr/>
            <p:nvPr/>
          </p:nvCxnSpPr>
          <p:spPr>
            <a:xfrm rot="16200000">
              <a:off x="6356743" y="5326476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7" name="Straight Connector 406"/>
          <p:cNvCxnSpPr/>
          <p:nvPr/>
        </p:nvCxnSpPr>
        <p:spPr>
          <a:xfrm flipH="1">
            <a:off x="5496934" y="3792921"/>
            <a:ext cx="2466620" cy="2466626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334000" y="5226543"/>
            <a:ext cx="3631912" cy="704529"/>
            <a:chOff x="5334000" y="5226543"/>
            <a:chExt cx="3631912" cy="704529"/>
          </a:xfrm>
        </p:grpSpPr>
        <p:grpSp>
          <p:nvGrpSpPr>
            <p:cNvPr id="323" name="Group 322"/>
            <p:cNvGrpSpPr/>
            <p:nvPr/>
          </p:nvGrpSpPr>
          <p:grpSpPr>
            <a:xfrm>
              <a:off x="5334000" y="5226543"/>
              <a:ext cx="3631912" cy="700918"/>
              <a:chOff x="6301902" y="4802183"/>
              <a:chExt cx="3631912" cy="7009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4" name="TextBox 323"/>
                  <p:cNvSpPr txBox="1"/>
                  <p:nvPr/>
                </p:nvSpPr>
                <p:spPr>
                  <a:xfrm>
                    <a:off x="9177132" y="4802183"/>
                    <a:ext cx="7566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a14:m>
                    <a:r>
                      <a:rPr lang="en-US" i="1" dirty="0" smtClean="0"/>
                      <a:t> </a:t>
                    </a:r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or</a:t>
                    </a:r>
                    <a:r>
                      <a:rPr lang="en-US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𝑦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4" name="TextBox 3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7132" y="4802183"/>
                    <a:ext cx="756682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5" name="Group 324"/>
              <p:cNvGrpSpPr/>
              <p:nvPr/>
            </p:nvGrpSpPr>
            <p:grpSpPr>
              <a:xfrm>
                <a:off x="6301902" y="4912581"/>
                <a:ext cx="2914986" cy="590520"/>
                <a:chOff x="6301902" y="4912581"/>
                <a:chExt cx="2914986" cy="590520"/>
              </a:xfrm>
            </p:grpSpPr>
            <p:cxnSp>
              <p:nvCxnSpPr>
                <p:cNvPr id="326" name="Straight Arrow Connector 325"/>
                <p:cNvCxnSpPr/>
                <p:nvPr/>
              </p:nvCxnSpPr>
              <p:spPr>
                <a:xfrm>
                  <a:off x="6301902" y="4978486"/>
                  <a:ext cx="2914986" cy="0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7" name="Group 326"/>
                <p:cNvGrpSpPr/>
                <p:nvPr/>
              </p:nvGrpSpPr>
              <p:grpSpPr>
                <a:xfrm>
                  <a:off x="6381414" y="5133769"/>
                  <a:ext cx="1870362" cy="369332"/>
                  <a:chOff x="1978411" y="2975603"/>
                  <a:chExt cx="1870362" cy="369332"/>
                </a:xfrm>
              </p:grpSpPr>
              <p:sp>
                <p:nvSpPr>
                  <p:cNvPr id="332" name="TextBox 331"/>
                  <p:cNvSpPr txBox="1"/>
                  <p:nvPr/>
                </p:nvSpPr>
                <p:spPr>
                  <a:xfrm>
                    <a:off x="2795033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333" name="TextBox 332"/>
                  <p:cNvSpPr txBox="1"/>
                  <p:nvPr/>
                </p:nvSpPr>
                <p:spPr>
                  <a:xfrm>
                    <a:off x="3166993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42" name="TextBox 341"/>
                  <p:cNvSpPr txBox="1"/>
                  <p:nvPr/>
                </p:nvSpPr>
                <p:spPr>
                  <a:xfrm>
                    <a:off x="3547087" y="2975603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2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43" name="TextBox 342"/>
                  <p:cNvSpPr txBox="1"/>
                  <p:nvPr/>
                </p:nvSpPr>
                <p:spPr>
                  <a:xfrm>
                    <a:off x="1978411" y="2975603"/>
                    <a:ext cx="3722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-2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44" name="TextBox 343"/>
                  <p:cNvSpPr txBox="1"/>
                  <p:nvPr/>
                </p:nvSpPr>
                <p:spPr>
                  <a:xfrm>
                    <a:off x="2349525" y="2975603"/>
                    <a:ext cx="3722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6575424" y="4912581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/>
                <p:cNvCxnSpPr/>
                <p:nvPr/>
              </p:nvCxnSpPr>
              <p:spPr>
                <a:xfrm>
                  <a:off x="6952050" y="4912581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329"/>
                <p:cNvCxnSpPr/>
                <p:nvPr/>
              </p:nvCxnSpPr>
              <p:spPr>
                <a:xfrm>
                  <a:off x="8081929" y="4912581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/>
                <p:cNvCxnSpPr/>
                <p:nvPr/>
              </p:nvCxnSpPr>
              <p:spPr>
                <a:xfrm>
                  <a:off x="7705302" y="4912581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9" name="TextBox 398"/>
            <p:cNvSpPr txBox="1"/>
            <p:nvPr/>
          </p:nvSpPr>
          <p:spPr>
            <a:xfrm>
              <a:off x="7357737" y="55577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>
              <a:off x="7489576" y="533654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3" name="TextBox 402"/>
            <p:cNvSpPr txBox="1"/>
            <p:nvPr/>
          </p:nvSpPr>
          <p:spPr>
            <a:xfrm>
              <a:off x="7734744" y="55617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7866583" y="5340552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400" dirty="0" smtClean="0">
                    <a:solidFill>
                      <a:srgbClr val="FFFF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Square-root “function”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66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FFFF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533400" y="3176134"/>
            <a:ext cx="120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3400" y="4446614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Co/domain </a:t>
            </a:r>
            <a:r>
              <a:rPr lang="en-US" i="1" dirty="0" smtClean="0">
                <a:solidFill>
                  <a:srgbClr val="FFC000"/>
                </a:solidFill>
              </a:rPr>
              <a:t>Y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2045566" y="3278117"/>
            <a:ext cx="2870444" cy="308461"/>
            <a:chOff x="1510750" y="4732265"/>
            <a:chExt cx="4408209" cy="52711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2" name="Group 151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>
              <a:off x="2680596" y="4817410"/>
              <a:ext cx="3106876" cy="440390"/>
              <a:chOff x="4775444" y="5303291"/>
              <a:chExt cx="3106876" cy="44039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559206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96402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6344115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6710958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7091042" y="5374349"/>
                <a:ext cx="3016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7418733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75444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146558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523596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19951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29106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165" name="Straight Arrow Connector 164"/>
          <p:cNvCxnSpPr/>
          <p:nvPr/>
        </p:nvCxnSpPr>
        <p:spPr>
          <a:xfrm>
            <a:off x="2047347" y="3322571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165"/>
          <p:cNvGrpSpPr/>
          <p:nvPr/>
        </p:nvGrpSpPr>
        <p:grpSpPr>
          <a:xfrm>
            <a:off x="2045566" y="4568339"/>
            <a:ext cx="2870444" cy="308461"/>
            <a:chOff x="1510750" y="4732265"/>
            <a:chExt cx="4408209" cy="527119"/>
          </a:xfrm>
        </p:grpSpPr>
        <p:grpSp>
          <p:nvGrpSpPr>
            <p:cNvPr id="167" name="Group 166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181" name="Straight Arrow Connector 180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167"/>
            <p:cNvGrpSpPr/>
            <p:nvPr/>
          </p:nvGrpSpPr>
          <p:grpSpPr>
            <a:xfrm>
              <a:off x="2679755" y="4817410"/>
              <a:ext cx="3106885" cy="440390"/>
              <a:chOff x="4774603" y="5303291"/>
              <a:chExt cx="3106885" cy="440390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559122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59631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6343277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671012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7090210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7417901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4774603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145717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1522758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91911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290227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203" name="Straight Arrow Connector 202"/>
          <p:cNvCxnSpPr/>
          <p:nvPr/>
        </p:nvCxnSpPr>
        <p:spPr>
          <a:xfrm>
            <a:off x="2044327" y="4612793"/>
            <a:ext cx="2870444" cy="0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1737491" y="3835430"/>
                <a:ext cx="19963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91" y="3835430"/>
                <a:ext cx="199630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" name="TextBox 345"/>
          <p:cNvSpPr txBox="1"/>
          <p:nvPr/>
        </p:nvSpPr>
        <p:spPr>
          <a:xfrm>
            <a:off x="533400" y="3835327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FF3399"/>
                </a:solidFill>
              </a:rPr>
              <a:t>F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50" name="Group 349"/>
          <p:cNvGrpSpPr/>
          <p:nvPr/>
        </p:nvGrpSpPr>
        <p:grpSpPr>
          <a:xfrm>
            <a:off x="2045567" y="5850487"/>
            <a:ext cx="2870444" cy="308461"/>
            <a:chOff x="1510750" y="4732265"/>
            <a:chExt cx="4408209" cy="527119"/>
          </a:xfrm>
        </p:grpSpPr>
        <p:grpSp>
          <p:nvGrpSpPr>
            <p:cNvPr id="351" name="Group 350"/>
            <p:cNvGrpSpPr/>
            <p:nvPr/>
          </p:nvGrpSpPr>
          <p:grpSpPr>
            <a:xfrm>
              <a:off x="1510750" y="4732265"/>
              <a:ext cx="4408209" cy="152400"/>
              <a:chOff x="1742989" y="3537308"/>
              <a:chExt cx="6304985" cy="152400"/>
            </a:xfrm>
          </p:grpSpPr>
          <p:cxnSp>
            <p:nvCxnSpPr>
              <p:cNvPr id="364" name="Straight Arrow Connector 363"/>
              <p:cNvCxnSpPr/>
              <p:nvPr/>
            </p:nvCxnSpPr>
            <p:spPr>
              <a:xfrm>
                <a:off x="1742989" y="3612869"/>
                <a:ext cx="6304985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5" name="Group 364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2" name="Group 351"/>
            <p:cNvGrpSpPr/>
            <p:nvPr/>
          </p:nvGrpSpPr>
          <p:grpSpPr>
            <a:xfrm>
              <a:off x="2688027" y="4817410"/>
              <a:ext cx="3106887" cy="440390"/>
              <a:chOff x="4782875" y="5303291"/>
              <a:chExt cx="3106887" cy="440390"/>
            </a:xfrm>
          </p:grpSpPr>
          <p:sp>
            <p:nvSpPr>
              <p:cNvPr id="356" name="TextBox 355"/>
              <p:cNvSpPr txBox="1"/>
              <p:nvPr/>
            </p:nvSpPr>
            <p:spPr>
              <a:xfrm>
                <a:off x="559949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5971456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351549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6718392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7098484" y="5374349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7426175" y="5303291"/>
                <a:ext cx="463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4782875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5153989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sp>
          <p:nvSpPr>
            <p:cNvPr id="353" name="TextBox 352"/>
            <p:cNvSpPr txBox="1"/>
            <p:nvPr/>
          </p:nvSpPr>
          <p:spPr>
            <a:xfrm>
              <a:off x="1531032" y="4813851"/>
              <a:ext cx="463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. . .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1927389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2298503" y="489005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-3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cxnSp>
        <p:nvCxnSpPr>
          <p:cNvPr id="377" name="Straight Arrow Connector 376"/>
          <p:cNvCxnSpPr/>
          <p:nvPr/>
        </p:nvCxnSpPr>
        <p:spPr>
          <a:xfrm>
            <a:off x="2044327" y="5894941"/>
            <a:ext cx="2870444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TextBox 377"/>
          <p:cNvSpPr txBox="1"/>
          <p:nvPr/>
        </p:nvSpPr>
        <p:spPr>
          <a:xfrm>
            <a:off x="541107" y="5715000"/>
            <a:ext cx="1419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Codomain </a:t>
            </a:r>
            <a:r>
              <a:rPr lang="en-US" i="1" dirty="0" smtClean="0">
                <a:solidFill>
                  <a:srgbClr val="00B0F0"/>
                </a:solidFill>
              </a:rPr>
              <a:t>X</a:t>
            </a:r>
            <a:endParaRPr lang="en-US" i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/>
              <p:cNvSpPr txBox="1"/>
              <p:nvPr/>
            </p:nvSpPr>
            <p:spPr>
              <a:xfrm>
                <a:off x="2045740" y="5077312"/>
                <a:ext cx="2907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undo</m:t>
                      </m:r>
                      <m: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squaring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9" name="TextBox 3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740" y="5077312"/>
                <a:ext cx="290726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" name="TextBox 379"/>
          <p:cNvSpPr txBox="1"/>
          <p:nvPr/>
        </p:nvSpPr>
        <p:spPr>
          <a:xfrm>
            <a:off x="541107" y="5077209"/>
            <a:ext cx="98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Graph </a:t>
            </a:r>
            <a:r>
              <a:rPr lang="en-US" i="1" dirty="0" smtClean="0">
                <a:solidFill>
                  <a:srgbClr val="CC66FF"/>
                </a:solidFill>
              </a:rPr>
              <a:t>G</a:t>
            </a:r>
            <a:endParaRPr lang="en-US" i="1" dirty="0">
              <a:solidFill>
                <a:srgbClr val="CC66FF"/>
              </a:solidFill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4395242" y="4542504"/>
            <a:ext cx="146033" cy="14974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3896044" y="3254510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" name="Freeform 316"/>
          <p:cNvSpPr/>
          <p:nvPr/>
        </p:nvSpPr>
        <p:spPr>
          <a:xfrm>
            <a:off x="4011791" y="3470773"/>
            <a:ext cx="419175" cy="1008433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  <a:gd name="connsiteX0" fmla="*/ 0 w 791587"/>
              <a:gd name="connsiteY0" fmla="*/ 0 h 2782625"/>
              <a:gd name="connsiteX1" fmla="*/ 791587 w 791587"/>
              <a:gd name="connsiteY1" fmla="*/ 2782625 h 2782625"/>
              <a:gd name="connsiteX0" fmla="*/ 0 w 827399"/>
              <a:gd name="connsiteY0" fmla="*/ 0 h 2723818"/>
              <a:gd name="connsiteX1" fmla="*/ 827399 w 827399"/>
              <a:gd name="connsiteY1" fmla="*/ 2723818 h 272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7399" h="2723818">
                <a:moveTo>
                  <a:pt x="0" y="0"/>
                </a:moveTo>
                <a:cubicBezTo>
                  <a:pt x="263862" y="927542"/>
                  <a:pt x="563537" y="1796276"/>
                  <a:pt x="827399" y="2723818"/>
                </a:cubicBez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922112" y="3246278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3030854" y="3440008"/>
            <a:ext cx="1328885" cy="1058020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  <a:gd name="connsiteX0" fmla="*/ 0 w 791587"/>
              <a:gd name="connsiteY0" fmla="*/ 0 h 2782625"/>
              <a:gd name="connsiteX1" fmla="*/ 791587 w 791587"/>
              <a:gd name="connsiteY1" fmla="*/ 2782625 h 2782625"/>
              <a:gd name="connsiteX0" fmla="*/ 0 w 2658263"/>
              <a:gd name="connsiteY0" fmla="*/ 0 h 2820191"/>
              <a:gd name="connsiteX1" fmla="*/ 2658263 w 2658263"/>
              <a:gd name="connsiteY1" fmla="*/ 2820191 h 2820191"/>
              <a:gd name="connsiteX0" fmla="*/ 0 w 2644539"/>
              <a:gd name="connsiteY0" fmla="*/ 0 h 2857754"/>
              <a:gd name="connsiteX1" fmla="*/ 2644539 w 2644539"/>
              <a:gd name="connsiteY1" fmla="*/ 2857754 h 2857754"/>
              <a:gd name="connsiteX0" fmla="*/ 0 w 2623053"/>
              <a:gd name="connsiteY0" fmla="*/ 0 h 2857754"/>
              <a:gd name="connsiteX1" fmla="*/ 2623053 w 2623053"/>
              <a:gd name="connsiteY1" fmla="*/ 2857754 h 285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23053" h="2857754">
                <a:moveTo>
                  <a:pt x="0" y="0"/>
                </a:moveTo>
                <a:lnTo>
                  <a:pt x="2623053" y="2857754"/>
                </a:lnTo>
              </a:path>
            </a:pathLst>
          </a:custGeom>
          <a:noFill/>
          <a:ln w="38100">
            <a:solidFill>
              <a:srgbClr val="FF3399"/>
            </a:solidFill>
            <a:headEnd type="none" w="med" len="med"/>
            <a:tailEnd type="triangle" w="med" len="med"/>
          </a:ln>
          <a:effectLst>
            <a:glow rad="63500">
              <a:schemeClr val="bg2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3900108" y="5829371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8" name="Freeform 317"/>
          <p:cNvSpPr/>
          <p:nvPr/>
        </p:nvSpPr>
        <p:spPr>
          <a:xfrm flipH="1">
            <a:off x="4000084" y="4755257"/>
            <a:ext cx="425250" cy="1040375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  <a:gd name="connsiteX0" fmla="*/ 0 w 752209"/>
              <a:gd name="connsiteY0" fmla="*/ 0 h 2885927"/>
              <a:gd name="connsiteX1" fmla="*/ 752209 w 752209"/>
              <a:gd name="connsiteY1" fmla="*/ 2885927 h 2885927"/>
              <a:gd name="connsiteX0" fmla="*/ 0 w 780974"/>
              <a:gd name="connsiteY0" fmla="*/ 0 h 2807518"/>
              <a:gd name="connsiteX1" fmla="*/ 780974 w 780974"/>
              <a:gd name="connsiteY1" fmla="*/ 2807518 h 280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974" h="2807518">
                <a:moveTo>
                  <a:pt x="0" y="0"/>
                </a:moveTo>
                <a:cubicBezTo>
                  <a:pt x="250736" y="961976"/>
                  <a:pt x="530238" y="1845542"/>
                  <a:pt x="780974" y="2807518"/>
                </a:cubicBezTo>
              </a:path>
            </a:pathLst>
          </a:custGeom>
          <a:noFill/>
          <a:ln w="3810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2919408" y="5815202"/>
            <a:ext cx="146033" cy="14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5" name="Freeform 344"/>
          <p:cNvSpPr/>
          <p:nvPr/>
        </p:nvSpPr>
        <p:spPr>
          <a:xfrm>
            <a:off x="5513582" y="3668355"/>
            <a:ext cx="1613646" cy="1741394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6" h="1741394">
                <a:moveTo>
                  <a:pt x="0" y="13447"/>
                </a:moveTo>
                <a:cubicBezTo>
                  <a:pt x="116541" y="763120"/>
                  <a:pt x="537882" y="1736912"/>
                  <a:pt x="847164" y="1741394"/>
                </a:cubicBezTo>
                <a:cubicBezTo>
                  <a:pt x="1163169" y="1739153"/>
                  <a:pt x="1550893" y="668991"/>
                  <a:pt x="1613646" y="0"/>
                </a:cubicBezTo>
              </a:path>
            </a:pathLst>
          </a:cu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Freeform 405"/>
          <p:cNvSpPr/>
          <p:nvPr/>
        </p:nvSpPr>
        <p:spPr>
          <a:xfrm rot="5400000">
            <a:off x="6420381" y="4521184"/>
            <a:ext cx="1613646" cy="1741394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6" h="1741394">
                <a:moveTo>
                  <a:pt x="0" y="13447"/>
                </a:moveTo>
                <a:cubicBezTo>
                  <a:pt x="116541" y="763120"/>
                  <a:pt x="537882" y="1736912"/>
                  <a:pt x="847164" y="1741394"/>
                </a:cubicBezTo>
                <a:cubicBezTo>
                  <a:pt x="1163169" y="1739153"/>
                  <a:pt x="1550893" y="668991"/>
                  <a:pt x="1613646" y="0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2867238" y="1152940"/>
            <a:ext cx="3762162" cy="1752600"/>
            <a:chOff x="2867238" y="3962400"/>
            <a:chExt cx="3762162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6381" y="5280032"/>
                  <a:ext cx="923766" cy="40498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7" name="Freeform 206"/>
            <p:cNvSpPr/>
            <p:nvPr/>
          </p:nvSpPr>
          <p:spPr>
            <a:xfrm>
              <a:off x="3839680" y="4329134"/>
              <a:ext cx="1635390" cy="698390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1087006 w 2465231"/>
                <a:gd name="connsiteY2" fmla="*/ 871008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264 w 2531429"/>
                <a:gd name="connsiteY0" fmla="*/ 486694 h 1440851"/>
                <a:gd name="connsiteX1" fmla="*/ 583359 w 2531429"/>
                <a:gd name="connsiteY1" fmla="*/ 80474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1153204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440851"/>
                <a:gd name="connsiteX1" fmla="*/ 384576 w 2531429"/>
                <a:gd name="connsiteY1" fmla="*/ 1043287 h 1440851"/>
                <a:gd name="connsiteX2" fmla="*/ 994178 w 2531429"/>
                <a:gd name="connsiteY2" fmla="*/ 871008 h 1440851"/>
                <a:gd name="connsiteX3" fmla="*/ 1418246 w 2531429"/>
                <a:gd name="connsiteY3" fmla="*/ 1440851 h 1440851"/>
                <a:gd name="connsiteX4" fmla="*/ 1842316 w 2531429"/>
                <a:gd name="connsiteY4" fmla="*/ 1043286 h 1440851"/>
                <a:gd name="connsiteX5" fmla="*/ 2531429 w 2531429"/>
                <a:gd name="connsiteY5" fmla="*/ 844503 h 1440851"/>
                <a:gd name="connsiteX6" fmla="*/ 2306142 w 2531429"/>
                <a:gd name="connsiteY6" fmla="*/ 486694 h 1440851"/>
                <a:gd name="connsiteX7" fmla="*/ 1696542 w 2531429"/>
                <a:gd name="connsiteY7" fmla="*/ 367425 h 1440851"/>
                <a:gd name="connsiteX8" fmla="*/ 1418246 w 2531429"/>
                <a:gd name="connsiteY8" fmla="*/ 142138 h 1440851"/>
                <a:gd name="connsiteX9" fmla="*/ 967672 w 2531429"/>
                <a:gd name="connsiteY9" fmla="*/ 9616 h 1440851"/>
                <a:gd name="connsiteX10" fmla="*/ 477343 w 2531429"/>
                <a:gd name="connsiteY10" fmla="*/ 460189 h 1440851"/>
                <a:gd name="connsiteX11" fmla="*/ 264 w 2531429"/>
                <a:gd name="connsiteY11" fmla="*/ 486694 h 1440851"/>
                <a:gd name="connsiteX0" fmla="*/ 264 w 2531429"/>
                <a:gd name="connsiteY0" fmla="*/ 486694 h 1334834"/>
                <a:gd name="connsiteX1" fmla="*/ 384576 w 2531429"/>
                <a:gd name="connsiteY1" fmla="*/ 1043287 h 1334834"/>
                <a:gd name="connsiteX2" fmla="*/ 994178 w 2531429"/>
                <a:gd name="connsiteY2" fmla="*/ 871008 h 1334834"/>
                <a:gd name="connsiteX3" fmla="*/ 1458003 w 2531429"/>
                <a:gd name="connsiteY3" fmla="*/ 1334834 h 1334834"/>
                <a:gd name="connsiteX4" fmla="*/ 1842316 w 2531429"/>
                <a:gd name="connsiteY4" fmla="*/ 1043286 h 1334834"/>
                <a:gd name="connsiteX5" fmla="*/ 2531429 w 2531429"/>
                <a:gd name="connsiteY5" fmla="*/ 844503 h 1334834"/>
                <a:gd name="connsiteX6" fmla="*/ 2306142 w 2531429"/>
                <a:gd name="connsiteY6" fmla="*/ 486694 h 1334834"/>
                <a:gd name="connsiteX7" fmla="*/ 1696542 w 2531429"/>
                <a:gd name="connsiteY7" fmla="*/ 367425 h 1334834"/>
                <a:gd name="connsiteX8" fmla="*/ 1418246 w 2531429"/>
                <a:gd name="connsiteY8" fmla="*/ 142138 h 1334834"/>
                <a:gd name="connsiteX9" fmla="*/ 967672 w 2531429"/>
                <a:gd name="connsiteY9" fmla="*/ 9616 h 1334834"/>
                <a:gd name="connsiteX10" fmla="*/ 477343 w 2531429"/>
                <a:gd name="connsiteY10" fmla="*/ 460189 h 1334834"/>
                <a:gd name="connsiteX11" fmla="*/ 264 w 2531429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610942 w 2610942"/>
                <a:gd name="connsiteY5" fmla="*/ 1268573 h 1334834"/>
                <a:gd name="connsiteX6" fmla="*/ 2306142 w 2610942"/>
                <a:gd name="connsiteY6" fmla="*/ 486694 h 1334834"/>
                <a:gd name="connsiteX7" fmla="*/ 1696542 w 2610942"/>
                <a:gd name="connsiteY7" fmla="*/ 367425 h 1334834"/>
                <a:gd name="connsiteX8" fmla="*/ 1418246 w 2610942"/>
                <a:gd name="connsiteY8" fmla="*/ 142138 h 1334834"/>
                <a:gd name="connsiteX9" fmla="*/ 967672 w 2610942"/>
                <a:gd name="connsiteY9" fmla="*/ 9616 h 1334834"/>
                <a:gd name="connsiteX10" fmla="*/ 477343 w 2610942"/>
                <a:gd name="connsiteY10" fmla="*/ 460189 h 1334834"/>
                <a:gd name="connsiteX11" fmla="*/ 264 w 2610942"/>
                <a:gd name="connsiteY11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306142 w 2610942"/>
                <a:gd name="connsiteY7" fmla="*/ 486694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486694 h 1334834"/>
                <a:gd name="connsiteX1" fmla="*/ 384576 w 2610942"/>
                <a:gd name="connsiteY1" fmla="*/ 1043287 h 1334834"/>
                <a:gd name="connsiteX2" fmla="*/ 994178 w 2610942"/>
                <a:gd name="connsiteY2" fmla="*/ 871008 h 1334834"/>
                <a:gd name="connsiteX3" fmla="*/ 1458003 w 2610942"/>
                <a:gd name="connsiteY3" fmla="*/ 1334834 h 1334834"/>
                <a:gd name="connsiteX4" fmla="*/ 1842316 w 2610942"/>
                <a:gd name="connsiteY4" fmla="*/ 1043286 h 1334834"/>
                <a:gd name="connsiteX5" fmla="*/ 2044084 w 2610942"/>
                <a:gd name="connsiteY5" fmla="*/ 1136374 h 1334834"/>
                <a:gd name="connsiteX6" fmla="*/ 2610942 w 2610942"/>
                <a:gd name="connsiteY6" fmla="*/ 1268573 h 1334834"/>
                <a:gd name="connsiteX7" fmla="*/ 2147116 w 2610942"/>
                <a:gd name="connsiteY7" fmla="*/ 632468 h 1334834"/>
                <a:gd name="connsiteX8" fmla="*/ 1696542 w 2610942"/>
                <a:gd name="connsiteY8" fmla="*/ 367425 h 1334834"/>
                <a:gd name="connsiteX9" fmla="*/ 1418246 w 2610942"/>
                <a:gd name="connsiteY9" fmla="*/ 142138 h 1334834"/>
                <a:gd name="connsiteX10" fmla="*/ 967672 w 2610942"/>
                <a:gd name="connsiteY10" fmla="*/ 9616 h 1334834"/>
                <a:gd name="connsiteX11" fmla="*/ 477343 w 2610942"/>
                <a:gd name="connsiteY11" fmla="*/ 460189 h 1334834"/>
                <a:gd name="connsiteX12" fmla="*/ 264 w 2610942"/>
                <a:gd name="connsiteY12" fmla="*/ 486694 h 1334834"/>
                <a:gd name="connsiteX0" fmla="*/ 264 w 2610942"/>
                <a:gd name="connsiteY0" fmla="*/ 344569 h 1192709"/>
                <a:gd name="connsiteX1" fmla="*/ 384576 w 2610942"/>
                <a:gd name="connsiteY1" fmla="*/ 901162 h 1192709"/>
                <a:gd name="connsiteX2" fmla="*/ 994178 w 2610942"/>
                <a:gd name="connsiteY2" fmla="*/ 728883 h 1192709"/>
                <a:gd name="connsiteX3" fmla="*/ 1458003 w 2610942"/>
                <a:gd name="connsiteY3" fmla="*/ 1192709 h 1192709"/>
                <a:gd name="connsiteX4" fmla="*/ 1842316 w 2610942"/>
                <a:gd name="connsiteY4" fmla="*/ 901161 h 1192709"/>
                <a:gd name="connsiteX5" fmla="*/ 2044084 w 2610942"/>
                <a:gd name="connsiteY5" fmla="*/ 994249 h 1192709"/>
                <a:gd name="connsiteX6" fmla="*/ 2610942 w 2610942"/>
                <a:gd name="connsiteY6" fmla="*/ 1126448 h 1192709"/>
                <a:gd name="connsiteX7" fmla="*/ 2147116 w 2610942"/>
                <a:gd name="connsiteY7" fmla="*/ 490343 h 1192709"/>
                <a:gd name="connsiteX8" fmla="*/ 1696542 w 2610942"/>
                <a:gd name="connsiteY8" fmla="*/ 225300 h 1192709"/>
                <a:gd name="connsiteX9" fmla="*/ 1418246 w 2610942"/>
                <a:gd name="connsiteY9" fmla="*/ 13 h 1192709"/>
                <a:gd name="connsiteX10" fmla="*/ 1060437 w 2610942"/>
                <a:gd name="connsiteY10" fmla="*/ 331317 h 1192709"/>
                <a:gd name="connsiteX11" fmla="*/ 477343 w 2610942"/>
                <a:gd name="connsiteY11" fmla="*/ 318064 h 1192709"/>
                <a:gd name="connsiteX12" fmla="*/ 264 w 2610942"/>
                <a:gd name="connsiteY12" fmla="*/ 344569 h 1192709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311 w 2610989"/>
                <a:gd name="connsiteY0" fmla="*/ 344568 h 1192708"/>
                <a:gd name="connsiteX1" fmla="*/ 384623 w 2610989"/>
                <a:gd name="connsiteY1" fmla="*/ 901161 h 1192708"/>
                <a:gd name="connsiteX2" fmla="*/ 994225 w 2610989"/>
                <a:gd name="connsiteY2" fmla="*/ 728882 h 1192708"/>
                <a:gd name="connsiteX3" fmla="*/ 1458050 w 2610989"/>
                <a:gd name="connsiteY3" fmla="*/ 1192708 h 1192708"/>
                <a:gd name="connsiteX4" fmla="*/ 1842363 w 2610989"/>
                <a:gd name="connsiteY4" fmla="*/ 901160 h 1192708"/>
                <a:gd name="connsiteX5" fmla="*/ 2044131 w 2610989"/>
                <a:gd name="connsiteY5" fmla="*/ 994248 h 1192708"/>
                <a:gd name="connsiteX6" fmla="*/ 2610989 w 2610989"/>
                <a:gd name="connsiteY6" fmla="*/ 1126447 h 1192708"/>
                <a:gd name="connsiteX7" fmla="*/ 2147163 w 2610989"/>
                <a:gd name="connsiteY7" fmla="*/ 490342 h 1192708"/>
                <a:gd name="connsiteX8" fmla="*/ 1696589 w 2610989"/>
                <a:gd name="connsiteY8" fmla="*/ 225299 h 1192708"/>
                <a:gd name="connsiteX9" fmla="*/ 1418293 w 2610989"/>
                <a:gd name="connsiteY9" fmla="*/ 12 h 1192708"/>
                <a:gd name="connsiteX10" fmla="*/ 1060484 w 2610989"/>
                <a:gd name="connsiteY10" fmla="*/ 331316 h 1192708"/>
                <a:gd name="connsiteX11" fmla="*/ 424381 w 2610989"/>
                <a:gd name="connsiteY11" fmla="*/ 106028 h 1192708"/>
                <a:gd name="connsiteX12" fmla="*/ 311 w 2610989"/>
                <a:gd name="connsiteY12" fmla="*/ 344568 h 1192708"/>
                <a:gd name="connsiteX0" fmla="*/ 484 w 2611162"/>
                <a:gd name="connsiteY0" fmla="*/ 344568 h 1192708"/>
                <a:gd name="connsiteX1" fmla="*/ 384796 w 2611162"/>
                <a:gd name="connsiteY1" fmla="*/ 901161 h 1192708"/>
                <a:gd name="connsiteX2" fmla="*/ 994398 w 2611162"/>
                <a:gd name="connsiteY2" fmla="*/ 728882 h 1192708"/>
                <a:gd name="connsiteX3" fmla="*/ 1458223 w 2611162"/>
                <a:gd name="connsiteY3" fmla="*/ 1192708 h 1192708"/>
                <a:gd name="connsiteX4" fmla="*/ 1842536 w 2611162"/>
                <a:gd name="connsiteY4" fmla="*/ 901160 h 1192708"/>
                <a:gd name="connsiteX5" fmla="*/ 2044304 w 2611162"/>
                <a:gd name="connsiteY5" fmla="*/ 994248 h 1192708"/>
                <a:gd name="connsiteX6" fmla="*/ 2611162 w 2611162"/>
                <a:gd name="connsiteY6" fmla="*/ 1126447 h 1192708"/>
                <a:gd name="connsiteX7" fmla="*/ 2147336 w 2611162"/>
                <a:gd name="connsiteY7" fmla="*/ 490342 h 1192708"/>
                <a:gd name="connsiteX8" fmla="*/ 1696762 w 2611162"/>
                <a:gd name="connsiteY8" fmla="*/ 225299 h 1192708"/>
                <a:gd name="connsiteX9" fmla="*/ 1418466 w 2611162"/>
                <a:gd name="connsiteY9" fmla="*/ 12 h 1192708"/>
                <a:gd name="connsiteX10" fmla="*/ 1060657 w 2611162"/>
                <a:gd name="connsiteY10" fmla="*/ 331316 h 1192708"/>
                <a:gd name="connsiteX11" fmla="*/ 424554 w 2611162"/>
                <a:gd name="connsiteY11" fmla="*/ 106028 h 1192708"/>
                <a:gd name="connsiteX12" fmla="*/ 484 w 2611162"/>
                <a:gd name="connsiteY12" fmla="*/ 344568 h 1192708"/>
                <a:gd name="connsiteX0" fmla="*/ 484 w 2611162"/>
                <a:gd name="connsiteY0" fmla="*/ 345613 h 1193753"/>
                <a:gd name="connsiteX1" fmla="*/ 384796 w 2611162"/>
                <a:gd name="connsiteY1" fmla="*/ 902206 h 1193753"/>
                <a:gd name="connsiteX2" fmla="*/ 994398 w 2611162"/>
                <a:gd name="connsiteY2" fmla="*/ 729927 h 1193753"/>
                <a:gd name="connsiteX3" fmla="*/ 1458223 w 2611162"/>
                <a:gd name="connsiteY3" fmla="*/ 1193753 h 1193753"/>
                <a:gd name="connsiteX4" fmla="*/ 1842536 w 2611162"/>
                <a:gd name="connsiteY4" fmla="*/ 902205 h 1193753"/>
                <a:gd name="connsiteX5" fmla="*/ 2044304 w 2611162"/>
                <a:gd name="connsiteY5" fmla="*/ 995293 h 1193753"/>
                <a:gd name="connsiteX6" fmla="*/ 2611162 w 2611162"/>
                <a:gd name="connsiteY6" fmla="*/ 1127492 h 1193753"/>
                <a:gd name="connsiteX7" fmla="*/ 2147336 w 2611162"/>
                <a:gd name="connsiteY7" fmla="*/ 491387 h 1193753"/>
                <a:gd name="connsiteX8" fmla="*/ 1696762 w 2611162"/>
                <a:gd name="connsiteY8" fmla="*/ 226344 h 1193753"/>
                <a:gd name="connsiteX9" fmla="*/ 1418466 w 2611162"/>
                <a:gd name="connsiteY9" fmla="*/ 1057 h 1193753"/>
                <a:gd name="connsiteX10" fmla="*/ 997383 w 2611162"/>
                <a:gd name="connsiteY10" fmla="*/ 186909 h 1193753"/>
                <a:gd name="connsiteX11" fmla="*/ 1060657 w 2611162"/>
                <a:gd name="connsiteY11" fmla="*/ 332361 h 1193753"/>
                <a:gd name="connsiteX12" fmla="*/ 424554 w 2611162"/>
                <a:gd name="connsiteY12" fmla="*/ 107073 h 1193753"/>
                <a:gd name="connsiteX13" fmla="*/ 484 w 2611162"/>
                <a:gd name="connsiteY13" fmla="*/ 345613 h 1193753"/>
                <a:gd name="connsiteX0" fmla="*/ 330 w 2611008"/>
                <a:gd name="connsiteY0" fmla="*/ 345613 h 1193753"/>
                <a:gd name="connsiteX1" fmla="*/ 384642 w 2611008"/>
                <a:gd name="connsiteY1" fmla="*/ 902206 h 1193753"/>
                <a:gd name="connsiteX2" fmla="*/ 994244 w 2611008"/>
                <a:gd name="connsiteY2" fmla="*/ 729927 h 1193753"/>
                <a:gd name="connsiteX3" fmla="*/ 1458069 w 2611008"/>
                <a:gd name="connsiteY3" fmla="*/ 1193753 h 1193753"/>
                <a:gd name="connsiteX4" fmla="*/ 1842382 w 2611008"/>
                <a:gd name="connsiteY4" fmla="*/ 902205 h 1193753"/>
                <a:gd name="connsiteX5" fmla="*/ 2044150 w 2611008"/>
                <a:gd name="connsiteY5" fmla="*/ 995293 h 1193753"/>
                <a:gd name="connsiteX6" fmla="*/ 2611008 w 2611008"/>
                <a:gd name="connsiteY6" fmla="*/ 1127492 h 1193753"/>
                <a:gd name="connsiteX7" fmla="*/ 2147182 w 2611008"/>
                <a:gd name="connsiteY7" fmla="*/ 491387 h 1193753"/>
                <a:gd name="connsiteX8" fmla="*/ 1696608 w 2611008"/>
                <a:gd name="connsiteY8" fmla="*/ 226344 h 1193753"/>
                <a:gd name="connsiteX9" fmla="*/ 1418312 w 2611008"/>
                <a:gd name="connsiteY9" fmla="*/ 1057 h 1193753"/>
                <a:gd name="connsiteX10" fmla="*/ 997229 w 2611008"/>
                <a:gd name="connsiteY10" fmla="*/ 186909 h 1193753"/>
                <a:gd name="connsiteX11" fmla="*/ 424400 w 2611008"/>
                <a:gd name="connsiteY11" fmla="*/ 107073 h 1193753"/>
                <a:gd name="connsiteX12" fmla="*/ 330 w 2611008"/>
                <a:gd name="connsiteY12" fmla="*/ 345613 h 1193753"/>
                <a:gd name="connsiteX0" fmla="*/ 330 w 2611008"/>
                <a:gd name="connsiteY0" fmla="*/ 350206 h 1198346"/>
                <a:gd name="connsiteX1" fmla="*/ 384642 w 2611008"/>
                <a:gd name="connsiteY1" fmla="*/ 906799 h 1198346"/>
                <a:gd name="connsiteX2" fmla="*/ 994244 w 2611008"/>
                <a:gd name="connsiteY2" fmla="*/ 734520 h 1198346"/>
                <a:gd name="connsiteX3" fmla="*/ 1458069 w 2611008"/>
                <a:gd name="connsiteY3" fmla="*/ 1198346 h 1198346"/>
                <a:gd name="connsiteX4" fmla="*/ 1842382 w 2611008"/>
                <a:gd name="connsiteY4" fmla="*/ 906798 h 1198346"/>
                <a:gd name="connsiteX5" fmla="*/ 2044150 w 2611008"/>
                <a:gd name="connsiteY5" fmla="*/ 999886 h 1198346"/>
                <a:gd name="connsiteX6" fmla="*/ 2611008 w 2611008"/>
                <a:gd name="connsiteY6" fmla="*/ 1132085 h 1198346"/>
                <a:gd name="connsiteX7" fmla="*/ 2147182 w 2611008"/>
                <a:gd name="connsiteY7" fmla="*/ 495980 h 1198346"/>
                <a:gd name="connsiteX8" fmla="*/ 1961651 w 2611008"/>
                <a:gd name="connsiteY8" fmla="*/ 85163 h 1198346"/>
                <a:gd name="connsiteX9" fmla="*/ 1418312 w 2611008"/>
                <a:gd name="connsiteY9" fmla="*/ 5650 h 1198346"/>
                <a:gd name="connsiteX10" fmla="*/ 997229 w 2611008"/>
                <a:gd name="connsiteY10" fmla="*/ 191502 h 1198346"/>
                <a:gd name="connsiteX11" fmla="*/ 424400 w 2611008"/>
                <a:gd name="connsiteY11" fmla="*/ 111666 h 1198346"/>
                <a:gd name="connsiteX12" fmla="*/ 330 w 2611008"/>
                <a:gd name="connsiteY12" fmla="*/ 350206 h 1198346"/>
                <a:gd name="connsiteX0" fmla="*/ 330 w 2611008"/>
                <a:gd name="connsiteY0" fmla="*/ 351811 h 1199951"/>
                <a:gd name="connsiteX1" fmla="*/ 384642 w 2611008"/>
                <a:gd name="connsiteY1" fmla="*/ 908404 h 1199951"/>
                <a:gd name="connsiteX2" fmla="*/ 994244 w 2611008"/>
                <a:gd name="connsiteY2" fmla="*/ 736125 h 1199951"/>
                <a:gd name="connsiteX3" fmla="*/ 1458069 w 2611008"/>
                <a:gd name="connsiteY3" fmla="*/ 1199951 h 1199951"/>
                <a:gd name="connsiteX4" fmla="*/ 1842382 w 2611008"/>
                <a:gd name="connsiteY4" fmla="*/ 908403 h 1199951"/>
                <a:gd name="connsiteX5" fmla="*/ 2044150 w 2611008"/>
                <a:gd name="connsiteY5" fmla="*/ 1001491 h 1199951"/>
                <a:gd name="connsiteX6" fmla="*/ 2611008 w 2611008"/>
                <a:gd name="connsiteY6" fmla="*/ 1133690 h 1199951"/>
                <a:gd name="connsiteX7" fmla="*/ 2094173 w 2611008"/>
                <a:gd name="connsiteY7" fmla="*/ 563846 h 1199951"/>
                <a:gd name="connsiteX8" fmla="*/ 1961651 w 2611008"/>
                <a:gd name="connsiteY8" fmla="*/ 86768 h 1199951"/>
                <a:gd name="connsiteX9" fmla="*/ 1418312 w 2611008"/>
                <a:gd name="connsiteY9" fmla="*/ 7255 h 1199951"/>
                <a:gd name="connsiteX10" fmla="*/ 997229 w 2611008"/>
                <a:gd name="connsiteY10" fmla="*/ 193107 h 1199951"/>
                <a:gd name="connsiteX11" fmla="*/ 424400 w 2611008"/>
                <a:gd name="connsiteY11" fmla="*/ 113271 h 1199951"/>
                <a:gd name="connsiteX12" fmla="*/ 330 w 2611008"/>
                <a:gd name="connsiteY12" fmla="*/ 351811 h 1199951"/>
                <a:gd name="connsiteX0" fmla="*/ 330 w 2644179"/>
                <a:gd name="connsiteY0" fmla="*/ 351811 h 1199951"/>
                <a:gd name="connsiteX1" fmla="*/ 384642 w 2644179"/>
                <a:gd name="connsiteY1" fmla="*/ 908404 h 1199951"/>
                <a:gd name="connsiteX2" fmla="*/ 994244 w 2644179"/>
                <a:gd name="connsiteY2" fmla="*/ 736125 h 1199951"/>
                <a:gd name="connsiteX3" fmla="*/ 1458069 w 2644179"/>
                <a:gd name="connsiteY3" fmla="*/ 1199951 h 1199951"/>
                <a:gd name="connsiteX4" fmla="*/ 1842382 w 2644179"/>
                <a:gd name="connsiteY4" fmla="*/ 908403 h 1199951"/>
                <a:gd name="connsiteX5" fmla="*/ 2044150 w 2644179"/>
                <a:gd name="connsiteY5" fmla="*/ 1001491 h 1199951"/>
                <a:gd name="connsiteX6" fmla="*/ 2611008 w 2644179"/>
                <a:gd name="connsiteY6" fmla="*/ 1133690 h 1199951"/>
                <a:gd name="connsiteX7" fmla="*/ 2547734 w 2644179"/>
                <a:gd name="connsiteY7" fmla="*/ 749701 h 1199951"/>
                <a:gd name="connsiteX8" fmla="*/ 2094173 w 2644179"/>
                <a:gd name="connsiteY8" fmla="*/ 563846 h 1199951"/>
                <a:gd name="connsiteX9" fmla="*/ 1961651 w 2644179"/>
                <a:gd name="connsiteY9" fmla="*/ 86768 h 1199951"/>
                <a:gd name="connsiteX10" fmla="*/ 1418312 w 2644179"/>
                <a:gd name="connsiteY10" fmla="*/ 7255 h 1199951"/>
                <a:gd name="connsiteX11" fmla="*/ 997229 w 2644179"/>
                <a:gd name="connsiteY11" fmla="*/ 193107 h 1199951"/>
                <a:gd name="connsiteX12" fmla="*/ 424400 w 2644179"/>
                <a:gd name="connsiteY12" fmla="*/ 113271 h 1199951"/>
                <a:gd name="connsiteX13" fmla="*/ 330 w 2644179"/>
                <a:gd name="connsiteY13" fmla="*/ 351811 h 1199951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51811 h 1135167"/>
                <a:gd name="connsiteX1" fmla="*/ 384642 w 2644179"/>
                <a:gd name="connsiteY1" fmla="*/ 908404 h 1135167"/>
                <a:gd name="connsiteX2" fmla="*/ 994244 w 2644179"/>
                <a:gd name="connsiteY2" fmla="*/ 736125 h 1135167"/>
                <a:gd name="connsiteX3" fmla="*/ 1391808 w 2644179"/>
                <a:gd name="connsiteY3" fmla="*/ 1120437 h 1135167"/>
                <a:gd name="connsiteX4" fmla="*/ 1842382 w 2644179"/>
                <a:gd name="connsiteY4" fmla="*/ 908403 h 1135167"/>
                <a:gd name="connsiteX5" fmla="*/ 2044150 w 2644179"/>
                <a:gd name="connsiteY5" fmla="*/ 1001491 h 1135167"/>
                <a:gd name="connsiteX6" fmla="*/ 2611008 w 2644179"/>
                <a:gd name="connsiteY6" fmla="*/ 1133690 h 1135167"/>
                <a:gd name="connsiteX7" fmla="*/ 2547734 w 2644179"/>
                <a:gd name="connsiteY7" fmla="*/ 749701 h 1135167"/>
                <a:gd name="connsiteX8" fmla="*/ 2094173 w 2644179"/>
                <a:gd name="connsiteY8" fmla="*/ 563846 h 1135167"/>
                <a:gd name="connsiteX9" fmla="*/ 1961651 w 2644179"/>
                <a:gd name="connsiteY9" fmla="*/ 86768 h 1135167"/>
                <a:gd name="connsiteX10" fmla="*/ 1418312 w 2644179"/>
                <a:gd name="connsiteY10" fmla="*/ 7255 h 1135167"/>
                <a:gd name="connsiteX11" fmla="*/ 997229 w 2644179"/>
                <a:gd name="connsiteY11" fmla="*/ 193107 h 1135167"/>
                <a:gd name="connsiteX12" fmla="*/ 424400 w 2644179"/>
                <a:gd name="connsiteY12" fmla="*/ 113271 h 1135167"/>
                <a:gd name="connsiteX13" fmla="*/ 330 w 2644179"/>
                <a:gd name="connsiteY13" fmla="*/ 351811 h 1135167"/>
                <a:gd name="connsiteX0" fmla="*/ 330 w 2644179"/>
                <a:gd name="connsiteY0" fmla="*/ 349801 h 1133157"/>
                <a:gd name="connsiteX1" fmla="*/ 384642 w 2644179"/>
                <a:gd name="connsiteY1" fmla="*/ 906394 h 1133157"/>
                <a:gd name="connsiteX2" fmla="*/ 994244 w 2644179"/>
                <a:gd name="connsiteY2" fmla="*/ 734115 h 1133157"/>
                <a:gd name="connsiteX3" fmla="*/ 1391808 w 2644179"/>
                <a:gd name="connsiteY3" fmla="*/ 1118427 h 1133157"/>
                <a:gd name="connsiteX4" fmla="*/ 1842382 w 2644179"/>
                <a:gd name="connsiteY4" fmla="*/ 906393 h 1133157"/>
                <a:gd name="connsiteX5" fmla="*/ 2044150 w 2644179"/>
                <a:gd name="connsiteY5" fmla="*/ 999481 h 1133157"/>
                <a:gd name="connsiteX6" fmla="*/ 2611008 w 2644179"/>
                <a:gd name="connsiteY6" fmla="*/ 1131680 h 1133157"/>
                <a:gd name="connsiteX7" fmla="*/ 2547734 w 2644179"/>
                <a:gd name="connsiteY7" fmla="*/ 747691 h 1133157"/>
                <a:gd name="connsiteX8" fmla="*/ 2094173 w 2644179"/>
                <a:gd name="connsiteY8" fmla="*/ 561836 h 1133157"/>
                <a:gd name="connsiteX9" fmla="*/ 1842381 w 2644179"/>
                <a:gd name="connsiteY9" fmla="*/ 98010 h 1133157"/>
                <a:gd name="connsiteX10" fmla="*/ 1418312 w 2644179"/>
                <a:gd name="connsiteY10" fmla="*/ 5245 h 1133157"/>
                <a:gd name="connsiteX11" fmla="*/ 997229 w 2644179"/>
                <a:gd name="connsiteY11" fmla="*/ 191097 h 1133157"/>
                <a:gd name="connsiteX12" fmla="*/ 424400 w 2644179"/>
                <a:gd name="connsiteY12" fmla="*/ 111261 h 1133157"/>
                <a:gd name="connsiteX13" fmla="*/ 330 w 2644179"/>
                <a:gd name="connsiteY13" fmla="*/ 349801 h 1133157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330 w 2644179"/>
                <a:gd name="connsiteY0" fmla="*/ 349801 h 1142685"/>
                <a:gd name="connsiteX1" fmla="*/ 384642 w 2644179"/>
                <a:gd name="connsiteY1" fmla="*/ 906394 h 1142685"/>
                <a:gd name="connsiteX2" fmla="*/ 994244 w 2644179"/>
                <a:gd name="connsiteY2" fmla="*/ 734115 h 1142685"/>
                <a:gd name="connsiteX3" fmla="*/ 1391808 w 2644179"/>
                <a:gd name="connsiteY3" fmla="*/ 1118427 h 1142685"/>
                <a:gd name="connsiteX4" fmla="*/ 1842382 w 2644179"/>
                <a:gd name="connsiteY4" fmla="*/ 906393 h 1142685"/>
                <a:gd name="connsiteX5" fmla="*/ 2044150 w 2644179"/>
                <a:gd name="connsiteY5" fmla="*/ 999481 h 1142685"/>
                <a:gd name="connsiteX6" fmla="*/ 2611008 w 2644179"/>
                <a:gd name="connsiteY6" fmla="*/ 1131680 h 1142685"/>
                <a:gd name="connsiteX7" fmla="*/ 2547734 w 2644179"/>
                <a:gd name="connsiteY7" fmla="*/ 747691 h 1142685"/>
                <a:gd name="connsiteX8" fmla="*/ 2094173 w 2644179"/>
                <a:gd name="connsiteY8" fmla="*/ 561836 h 1142685"/>
                <a:gd name="connsiteX9" fmla="*/ 1842381 w 2644179"/>
                <a:gd name="connsiteY9" fmla="*/ 98010 h 1142685"/>
                <a:gd name="connsiteX10" fmla="*/ 1418312 w 2644179"/>
                <a:gd name="connsiteY10" fmla="*/ 5245 h 1142685"/>
                <a:gd name="connsiteX11" fmla="*/ 997229 w 2644179"/>
                <a:gd name="connsiteY11" fmla="*/ 191097 h 1142685"/>
                <a:gd name="connsiteX12" fmla="*/ 424400 w 2644179"/>
                <a:gd name="connsiteY12" fmla="*/ 111261 h 1142685"/>
                <a:gd name="connsiteX13" fmla="*/ 330 w 2644179"/>
                <a:gd name="connsiteY13" fmla="*/ 349801 h 1142685"/>
                <a:gd name="connsiteX0" fmla="*/ 2292 w 2646141"/>
                <a:gd name="connsiteY0" fmla="*/ 349801 h 1142685"/>
                <a:gd name="connsiteX1" fmla="*/ 386604 w 2646141"/>
                <a:gd name="connsiteY1" fmla="*/ 906394 h 1142685"/>
                <a:gd name="connsiteX2" fmla="*/ 996206 w 2646141"/>
                <a:gd name="connsiteY2" fmla="*/ 734115 h 1142685"/>
                <a:gd name="connsiteX3" fmla="*/ 1393770 w 2646141"/>
                <a:gd name="connsiteY3" fmla="*/ 1118427 h 1142685"/>
                <a:gd name="connsiteX4" fmla="*/ 1844344 w 2646141"/>
                <a:gd name="connsiteY4" fmla="*/ 906393 h 1142685"/>
                <a:gd name="connsiteX5" fmla="*/ 2046112 w 2646141"/>
                <a:gd name="connsiteY5" fmla="*/ 999481 h 1142685"/>
                <a:gd name="connsiteX6" fmla="*/ 2612970 w 2646141"/>
                <a:gd name="connsiteY6" fmla="*/ 1131680 h 1142685"/>
                <a:gd name="connsiteX7" fmla="*/ 2549696 w 2646141"/>
                <a:gd name="connsiteY7" fmla="*/ 747691 h 1142685"/>
                <a:gd name="connsiteX8" fmla="*/ 2096135 w 2646141"/>
                <a:gd name="connsiteY8" fmla="*/ 561836 h 1142685"/>
                <a:gd name="connsiteX9" fmla="*/ 1844343 w 2646141"/>
                <a:gd name="connsiteY9" fmla="*/ 98010 h 1142685"/>
                <a:gd name="connsiteX10" fmla="*/ 1420274 w 2646141"/>
                <a:gd name="connsiteY10" fmla="*/ 5245 h 1142685"/>
                <a:gd name="connsiteX11" fmla="*/ 999191 w 2646141"/>
                <a:gd name="connsiteY11" fmla="*/ 191097 h 1142685"/>
                <a:gd name="connsiteX12" fmla="*/ 426362 w 2646141"/>
                <a:gd name="connsiteY12" fmla="*/ 111261 h 1142685"/>
                <a:gd name="connsiteX13" fmla="*/ 2292 w 2646141"/>
                <a:gd name="connsiteY13" fmla="*/ 349801 h 1142685"/>
                <a:gd name="connsiteX0" fmla="*/ 2292 w 2646141"/>
                <a:gd name="connsiteY0" fmla="*/ 349801 h 1132830"/>
                <a:gd name="connsiteX1" fmla="*/ 386604 w 2646141"/>
                <a:gd name="connsiteY1" fmla="*/ 906394 h 1132830"/>
                <a:gd name="connsiteX2" fmla="*/ 996206 w 2646141"/>
                <a:gd name="connsiteY2" fmla="*/ 734115 h 1132830"/>
                <a:gd name="connsiteX3" fmla="*/ 1393770 w 2646141"/>
                <a:gd name="connsiteY3" fmla="*/ 1118427 h 1132830"/>
                <a:gd name="connsiteX4" fmla="*/ 2046112 w 2646141"/>
                <a:gd name="connsiteY4" fmla="*/ 999481 h 1132830"/>
                <a:gd name="connsiteX5" fmla="*/ 2612970 w 2646141"/>
                <a:gd name="connsiteY5" fmla="*/ 1131680 h 1132830"/>
                <a:gd name="connsiteX6" fmla="*/ 2549696 w 2646141"/>
                <a:gd name="connsiteY6" fmla="*/ 747691 h 1132830"/>
                <a:gd name="connsiteX7" fmla="*/ 2096135 w 2646141"/>
                <a:gd name="connsiteY7" fmla="*/ 561836 h 1132830"/>
                <a:gd name="connsiteX8" fmla="*/ 1844343 w 2646141"/>
                <a:gd name="connsiteY8" fmla="*/ 98010 h 1132830"/>
                <a:gd name="connsiteX9" fmla="*/ 1420274 w 2646141"/>
                <a:gd name="connsiteY9" fmla="*/ 5245 h 1132830"/>
                <a:gd name="connsiteX10" fmla="*/ 999191 w 2646141"/>
                <a:gd name="connsiteY10" fmla="*/ 191097 h 1132830"/>
                <a:gd name="connsiteX11" fmla="*/ 426362 w 2646141"/>
                <a:gd name="connsiteY11" fmla="*/ 111261 h 1132830"/>
                <a:gd name="connsiteX12" fmla="*/ 2292 w 2646141"/>
                <a:gd name="connsiteY12" fmla="*/ 349801 h 1132830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49844"/>
                <a:gd name="connsiteY0" fmla="*/ 349801 h 1129268"/>
                <a:gd name="connsiteX1" fmla="*/ 386604 w 2549844"/>
                <a:gd name="connsiteY1" fmla="*/ 906394 h 1129268"/>
                <a:gd name="connsiteX2" fmla="*/ 996206 w 2549844"/>
                <a:gd name="connsiteY2" fmla="*/ 734115 h 1129268"/>
                <a:gd name="connsiteX3" fmla="*/ 1393770 w 2549844"/>
                <a:gd name="connsiteY3" fmla="*/ 1118427 h 1129268"/>
                <a:gd name="connsiteX4" fmla="*/ 2046112 w 2549844"/>
                <a:gd name="connsiteY4" fmla="*/ 999481 h 1129268"/>
                <a:gd name="connsiteX5" fmla="*/ 2549696 w 2549844"/>
                <a:gd name="connsiteY5" fmla="*/ 747691 h 1129268"/>
                <a:gd name="connsiteX6" fmla="*/ 2096135 w 2549844"/>
                <a:gd name="connsiteY6" fmla="*/ 561836 h 1129268"/>
                <a:gd name="connsiteX7" fmla="*/ 1844343 w 2549844"/>
                <a:gd name="connsiteY7" fmla="*/ 98010 h 1129268"/>
                <a:gd name="connsiteX8" fmla="*/ 1420274 w 2549844"/>
                <a:gd name="connsiteY8" fmla="*/ 5245 h 1129268"/>
                <a:gd name="connsiteX9" fmla="*/ 999191 w 2549844"/>
                <a:gd name="connsiteY9" fmla="*/ 191097 h 1129268"/>
                <a:gd name="connsiteX10" fmla="*/ 426362 w 2549844"/>
                <a:gd name="connsiteY10" fmla="*/ 111261 h 1129268"/>
                <a:gd name="connsiteX11" fmla="*/ 2292 w 2549844"/>
                <a:gd name="connsiteY11" fmla="*/ 349801 h 1129268"/>
                <a:gd name="connsiteX0" fmla="*/ 2292 w 2561587"/>
                <a:gd name="connsiteY0" fmla="*/ 349801 h 1129268"/>
                <a:gd name="connsiteX1" fmla="*/ 386604 w 2561587"/>
                <a:gd name="connsiteY1" fmla="*/ 906394 h 1129268"/>
                <a:gd name="connsiteX2" fmla="*/ 996206 w 2561587"/>
                <a:gd name="connsiteY2" fmla="*/ 734115 h 1129268"/>
                <a:gd name="connsiteX3" fmla="*/ 1393770 w 2561587"/>
                <a:gd name="connsiteY3" fmla="*/ 1118427 h 1129268"/>
                <a:gd name="connsiteX4" fmla="*/ 2046112 w 2561587"/>
                <a:gd name="connsiteY4" fmla="*/ 999481 h 1129268"/>
                <a:gd name="connsiteX5" fmla="*/ 2549696 w 2561587"/>
                <a:gd name="connsiteY5" fmla="*/ 747691 h 1129268"/>
                <a:gd name="connsiteX6" fmla="*/ 2096135 w 2561587"/>
                <a:gd name="connsiteY6" fmla="*/ 561836 h 1129268"/>
                <a:gd name="connsiteX7" fmla="*/ 1844343 w 2561587"/>
                <a:gd name="connsiteY7" fmla="*/ 98010 h 1129268"/>
                <a:gd name="connsiteX8" fmla="*/ 1420274 w 2561587"/>
                <a:gd name="connsiteY8" fmla="*/ 5245 h 1129268"/>
                <a:gd name="connsiteX9" fmla="*/ 999191 w 2561587"/>
                <a:gd name="connsiteY9" fmla="*/ 191097 h 1129268"/>
                <a:gd name="connsiteX10" fmla="*/ 426362 w 2561587"/>
                <a:gd name="connsiteY10" fmla="*/ 111261 h 1129268"/>
                <a:gd name="connsiteX11" fmla="*/ 2292 w 2561587"/>
                <a:gd name="connsiteY11" fmla="*/ 349801 h 1129268"/>
                <a:gd name="connsiteX0" fmla="*/ 2292 w 2551717"/>
                <a:gd name="connsiteY0" fmla="*/ 349801 h 1129268"/>
                <a:gd name="connsiteX1" fmla="*/ 386604 w 2551717"/>
                <a:gd name="connsiteY1" fmla="*/ 906394 h 1129268"/>
                <a:gd name="connsiteX2" fmla="*/ 996206 w 2551717"/>
                <a:gd name="connsiteY2" fmla="*/ 734115 h 1129268"/>
                <a:gd name="connsiteX3" fmla="*/ 1393770 w 2551717"/>
                <a:gd name="connsiteY3" fmla="*/ 1118427 h 1129268"/>
                <a:gd name="connsiteX4" fmla="*/ 2046112 w 2551717"/>
                <a:gd name="connsiteY4" fmla="*/ 999481 h 1129268"/>
                <a:gd name="connsiteX5" fmla="*/ 2549696 w 2551717"/>
                <a:gd name="connsiteY5" fmla="*/ 747691 h 1129268"/>
                <a:gd name="connsiteX6" fmla="*/ 2096135 w 2551717"/>
                <a:gd name="connsiteY6" fmla="*/ 561836 h 1129268"/>
                <a:gd name="connsiteX7" fmla="*/ 1844343 w 2551717"/>
                <a:gd name="connsiteY7" fmla="*/ 98010 h 1129268"/>
                <a:gd name="connsiteX8" fmla="*/ 1420274 w 2551717"/>
                <a:gd name="connsiteY8" fmla="*/ 5245 h 1129268"/>
                <a:gd name="connsiteX9" fmla="*/ 999191 w 2551717"/>
                <a:gd name="connsiteY9" fmla="*/ 191097 h 1129268"/>
                <a:gd name="connsiteX10" fmla="*/ 426362 w 2551717"/>
                <a:gd name="connsiteY10" fmla="*/ 111261 h 1129268"/>
                <a:gd name="connsiteX11" fmla="*/ 2292 w 2551717"/>
                <a:gd name="connsiteY11" fmla="*/ 349801 h 112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1717" h="1129268">
                  <a:moveTo>
                    <a:pt x="2292" y="349801"/>
                  </a:moveTo>
                  <a:cubicBezTo>
                    <a:pt x="-26422" y="583923"/>
                    <a:pt x="220952" y="842342"/>
                    <a:pt x="386604" y="906394"/>
                  </a:cubicBezTo>
                  <a:cubicBezTo>
                    <a:pt x="552256" y="970446"/>
                    <a:pt x="828345" y="698776"/>
                    <a:pt x="996206" y="734115"/>
                  </a:cubicBezTo>
                  <a:cubicBezTo>
                    <a:pt x="1164067" y="769454"/>
                    <a:pt x="1218786" y="1074199"/>
                    <a:pt x="1393770" y="1118427"/>
                  </a:cubicBezTo>
                  <a:cubicBezTo>
                    <a:pt x="1568754" y="1162655"/>
                    <a:pt x="1853458" y="1061270"/>
                    <a:pt x="2046112" y="999481"/>
                  </a:cubicBezTo>
                  <a:cubicBezTo>
                    <a:pt x="2238766" y="937692"/>
                    <a:pt x="2581116" y="953154"/>
                    <a:pt x="2549696" y="747691"/>
                  </a:cubicBezTo>
                  <a:cubicBezTo>
                    <a:pt x="2518276" y="542228"/>
                    <a:pt x="2213694" y="670116"/>
                    <a:pt x="2096135" y="561836"/>
                  </a:cubicBezTo>
                  <a:cubicBezTo>
                    <a:pt x="1978576" y="453556"/>
                    <a:pt x="1956987" y="190775"/>
                    <a:pt x="1844343" y="98010"/>
                  </a:cubicBezTo>
                  <a:cubicBezTo>
                    <a:pt x="1731700" y="5245"/>
                    <a:pt x="1519168" y="-10270"/>
                    <a:pt x="1420274" y="5245"/>
                  </a:cubicBezTo>
                  <a:cubicBezTo>
                    <a:pt x="1321381" y="20760"/>
                    <a:pt x="1164843" y="173428"/>
                    <a:pt x="999191" y="191097"/>
                  </a:cubicBezTo>
                  <a:cubicBezTo>
                    <a:pt x="833539" y="208766"/>
                    <a:pt x="592512" y="84810"/>
                    <a:pt x="426362" y="111261"/>
                  </a:cubicBezTo>
                  <a:cubicBezTo>
                    <a:pt x="260212" y="137712"/>
                    <a:pt x="31006" y="115679"/>
                    <a:pt x="2292" y="349801"/>
                  </a:cubicBez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6" name="TextBox 2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956" y="5001112"/>
                  <a:ext cx="85884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TextBox 208"/>
            <p:cNvSpPr txBox="1"/>
            <p:nvPr/>
          </p:nvSpPr>
          <p:spPr>
            <a:xfrm>
              <a:off x="3766870" y="3984232"/>
              <a:ext cx="146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Co/domain </a:t>
              </a:r>
              <a:r>
                <a:rPr lang="en-US" i="1" dirty="0" smtClean="0">
                  <a:solidFill>
                    <a:srgbClr val="FFC000"/>
                  </a:solidFill>
                </a:rPr>
                <a:t>Y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867238" y="3984232"/>
              <a:ext cx="922912" cy="29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FF3399"/>
                  </a:solidFill>
                </a:rPr>
                <a:t>F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0" name="TextBox 2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004" y="5208130"/>
                  <a:ext cx="1540396" cy="50687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TextBox 211"/>
            <p:cNvSpPr txBox="1"/>
            <p:nvPr/>
          </p:nvSpPr>
          <p:spPr>
            <a:xfrm>
              <a:off x="5065754" y="3962400"/>
              <a:ext cx="110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Graph </a:t>
              </a:r>
              <a:r>
                <a:rPr lang="en-US" i="1" dirty="0" smtClean="0">
                  <a:solidFill>
                    <a:srgbClr val="CC66FF"/>
                  </a:solidFill>
                </a:rPr>
                <a:t>G</a:t>
              </a:r>
              <a:endParaRPr lang="en-US" i="1" dirty="0">
                <a:solidFill>
                  <a:srgbClr val="CC66FF"/>
                </a:solidFill>
              </a:endParaRPr>
            </a:p>
          </p:txBody>
        </p:sp>
      </p:grpSp>
      <p:sp>
        <p:nvSpPr>
          <p:cNvPr id="213" name="Rectangle 212"/>
          <p:cNvSpPr/>
          <p:nvPr/>
        </p:nvSpPr>
        <p:spPr>
          <a:xfrm>
            <a:off x="2166688" y="1000540"/>
            <a:ext cx="5186505" cy="20574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" name="Group 213"/>
          <p:cNvGrpSpPr/>
          <p:nvPr/>
        </p:nvGrpSpPr>
        <p:grpSpPr>
          <a:xfrm>
            <a:off x="3576544" y="1012208"/>
            <a:ext cx="1853456" cy="1714402"/>
            <a:chOff x="3576544" y="3821668"/>
            <a:chExt cx="1853456" cy="1714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/>
                <p:cNvSpPr txBox="1"/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CC66FF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FF3399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0" name="TextBox 2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00" y="5029200"/>
                  <a:ext cx="1315200" cy="50687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TextBox 215"/>
                <p:cNvSpPr txBox="1"/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Graph </a:t>
                  </a:r>
                  <a:r>
                    <a:rPr lang="en-US" i="1" dirty="0" smtClean="0">
                      <a:solidFill>
                        <a:srgbClr val="CC66FF"/>
                      </a:solidFill>
                    </a:rPr>
                    <a:t>G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∘</m:t>
                      </m:r>
                    </m:oMath>
                  </a14:m>
                  <a:r>
                    <a:rPr lang="en-US" i="1" dirty="0" smtClean="0">
                      <a:solidFill>
                        <a:srgbClr val="CC66FF"/>
                      </a:solidFill>
                    </a:rPr>
                    <a:t> </a:t>
                  </a:r>
                  <a:r>
                    <a:rPr lang="en-US" i="1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i="1" dirty="0">
                    <a:solidFill>
                      <a:srgbClr val="FF3399"/>
                    </a:solidFill>
                  </a:endParaRPr>
                </a:p>
              </p:txBody>
            </p:sp>
          </mc:Choice>
          <mc:Fallback xmlns="">
            <p:sp>
              <p:nvSpPr>
                <p:cNvPr id="291" name="TextBox 2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6544" y="3821668"/>
                  <a:ext cx="180161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TextBox 216"/>
              <p:cNvSpPr txBox="1"/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function</a:t>
                </a:r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∘</m:t>
                    </m:r>
                  </m:oMath>
                </a14:m>
                <a:r>
                  <a:rPr lang="en-US" i="1" dirty="0" smtClean="0">
                    <a:solidFill>
                      <a:srgbClr val="CC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i="1" dirty="0" smtClean="0">
                    <a:solidFill>
                      <a:srgbClr val="FF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endParaRPr lang="en-US" i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7" name="TextBox 2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704" y="685800"/>
                <a:ext cx="1848674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974" t="-10000" r="-2961" b="-33333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8" name="Group 217"/>
          <p:cNvGrpSpPr/>
          <p:nvPr/>
        </p:nvGrpSpPr>
        <p:grpSpPr>
          <a:xfrm>
            <a:off x="5713608" y="1400170"/>
            <a:ext cx="1740740" cy="948778"/>
            <a:chOff x="5647096" y="1289584"/>
            <a:chExt cx="1740740" cy="948778"/>
          </a:xfrm>
        </p:grpSpPr>
        <p:sp>
          <p:nvSpPr>
            <p:cNvPr id="219" name="Freeform 218"/>
            <p:cNvSpPr/>
            <p:nvPr/>
          </p:nvSpPr>
          <p:spPr>
            <a:xfrm>
              <a:off x="5647096" y="128958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558729" y="165477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6527254" y="2052214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6221414" y="1679842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571838" y="1152940"/>
            <a:ext cx="6634569" cy="1433817"/>
            <a:chOff x="1571838" y="3962400"/>
            <a:chExt cx="6634569" cy="1433817"/>
          </a:xfrm>
        </p:grpSpPr>
        <p:sp>
          <p:nvSpPr>
            <p:cNvPr id="224" name="Freeform 223"/>
            <p:cNvSpPr/>
            <p:nvPr/>
          </p:nvSpPr>
          <p:spPr>
            <a:xfrm>
              <a:off x="1904911" y="4329134"/>
              <a:ext cx="1740740" cy="948778"/>
            </a:xfrm>
            <a:custGeom>
              <a:avLst/>
              <a:gdLst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30771"/>
                <a:gd name="connsiteX1" fmla="*/ 530828 w 2478934"/>
                <a:gd name="connsiteY1" fmla="*/ 728870 h 1330771"/>
                <a:gd name="connsiteX2" fmla="*/ 928394 w 2478934"/>
                <a:gd name="connsiteY2" fmla="*/ 1152939 h 1330771"/>
                <a:gd name="connsiteX3" fmla="*/ 1299454 w 2478934"/>
                <a:gd name="connsiteY3" fmla="*/ 1325217 h 1330771"/>
                <a:gd name="connsiteX4" fmla="*/ 1789785 w 2478934"/>
                <a:gd name="connsiteY4" fmla="*/ 967409 h 1330771"/>
                <a:gd name="connsiteX5" fmla="*/ 2266863 w 2478934"/>
                <a:gd name="connsiteY5" fmla="*/ 781878 h 1330771"/>
                <a:gd name="connsiteX6" fmla="*/ 2478898 w 2478934"/>
                <a:gd name="connsiteY6" fmla="*/ 768626 h 1330771"/>
                <a:gd name="connsiteX7" fmla="*/ 2253611 w 2478934"/>
                <a:gd name="connsiteY7" fmla="*/ 410817 h 1330771"/>
                <a:gd name="connsiteX8" fmla="*/ 1697020 w 2478934"/>
                <a:gd name="connsiteY8" fmla="*/ 331304 h 1330771"/>
                <a:gd name="connsiteX9" fmla="*/ 1286202 w 2478934"/>
                <a:gd name="connsiteY9" fmla="*/ 106017 h 1330771"/>
                <a:gd name="connsiteX10" fmla="*/ 915141 w 2478934"/>
                <a:gd name="connsiteY10" fmla="*/ 0 h 1330771"/>
                <a:gd name="connsiteX11" fmla="*/ 663350 w 2478934"/>
                <a:gd name="connsiteY11" fmla="*/ 106017 h 1330771"/>
                <a:gd name="connsiteX12" fmla="*/ 464567 w 2478934"/>
                <a:gd name="connsiteY12" fmla="*/ 357809 h 1330771"/>
                <a:gd name="connsiteX13" fmla="*/ 173020 w 2478934"/>
                <a:gd name="connsiteY13" fmla="*/ 424070 h 1330771"/>
                <a:gd name="connsiteX14" fmla="*/ 13994 w 2478934"/>
                <a:gd name="connsiteY14" fmla="*/ 530087 h 1330771"/>
                <a:gd name="connsiteX0" fmla="*/ 13994 w 2478934"/>
                <a:gd name="connsiteY0" fmla="*/ 530087 h 1325217"/>
                <a:gd name="connsiteX1" fmla="*/ 530828 w 2478934"/>
                <a:gd name="connsiteY1" fmla="*/ 728870 h 1325217"/>
                <a:gd name="connsiteX2" fmla="*/ 928394 w 2478934"/>
                <a:gd name="connsiteY2" fmla="*/ 1152939 h 1325217"/>
                <a:gd name="connsiteX3" fmla="*/ 1299454 w 2478934"/>
                <a:gd name="connsiteY3" fmla="*/ 1325217 h 1325217"/>
                <a:gd name="connsiteX4" fmla="*/ 1789785 w 2478934"/>
                <a:gd name="connsiteY4" fmla="*/ 967409 h 1325217"/>
                <a:gd name="connsiteX5" fmla="*/ 2266863 w 2478934"/>
                <a:gd name="connsiteY5" fmla="*/ 781878 h 1325217"/>
                <a:gd name="connsiteX6" fmla="*/ 2478898 w 2478934"/>
                <a:gd name="connsiteY6" fmla="*/ 768626 h 1325217"/>
                <a:gd name="connsiteX7" fmla="*/ 2253611 w 2478934"/>
                <a:gd name="connsiteY7" fmla="*/ 410817 h 1325217"/>
                <a:gd name="connsiteX8" fmla="*/ 1697020 w 2478934"/>
                <a:gd name="connsiteY8" fmla="*/ 331304 h 1325217"/>
                <a:gd name="connsiteX9" fmla="*/ 1286202 w 2478934"/>
                <a:gd name="connsiteY9" fmla="*/ 106017 h 1325217"/>
                <a:gd name="connsiteX10" fmla="*/ 915141 w 2478934"/>
                <a:gd name="connsiteY10" fmla="*/ 0 h 1325217"/>
                <a:gd name="connsiteX11" fmla="*/ 663350 w 2478934"/>
                <a:gd name="connsiteY11" fmla="*/ 106017 h 1325217"/>
                <a:gd name="connsiteX12" fmla="*/ 464567 w 2478934"/>
                <a:gd name="connsiteY12" fmla="*/ 357809 h 1325217"/>
                <a:gd name="connsiteX13" fmla="*/ 173020 w 2478934"/>
                <a:gd name="connsiteY13" fmla="*/ 424070 h 1325217"/>
                <a:gd name="connsiteX14" fmla="*/ 13994 w 2478934"/>
                <a:gd name="connsiteY14" fmla="*/ 530087 h 1325217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934"/>
                <a:gd name="connsiteY0" fmla="*/ 530087 h 1364974"/>
                <a:gd name="connsiteX1" fmla="*/ 530828 w 2478934"/>
                <a:gd name="connsiteY1" fmla="*/ 728870 h 1364974"/>
                <a:gd name="connsiteX2" fmla="*/ 928394 w 2478934"/>
                <a:gd name="connsiteY2" fmla="*/ 1152939 h 1364974"/>
                <a:gd name="connsiteX3" fmla="*/ 1365715 w 2478934"/>
                <a:gd name="connsiteY3" fmla="*/ 1364974 h 1364974"/>
                <a:gd name="connsiteX4" fmla="*/ 1789785 w 2478934"/>
                <a:gd name="connsiteY4" fmla="*/ 967409 h 1364974"/>
                <a:gd name="connsiteX5" fmla="*/ 2266863 w 2478934"/>
                <a:gd name="connsiteY5" fmla="*/ 781878 h 1364974"/>
                <a:gd name="connsiteX6" fmla="*/ 2478898 w 2478934"/>
                <a:gd name="connsiteY6" fmla="*/ 768626 h 1364974"/>
                <a:gd name="connsiteX7" fmla="*/ 2253611 w 2478934"/>
                <a:gd name="connsiteY7" fmla="*/ 410817 h 1364974"/>
                <a:gd name="connsiteX8" fmla="*/ 1697020 w 2478934"/>
                <a:gd name="connsiteY8" fmla="*/ 331304 h 1364974"/>
                <a:gd name="connsiteX9" fmla="*/ 1286202 w 2478934"/>
                <a:gd name="connsiteY9" fmla="*/ 106017 h 1364974"/>
                <a:gd name="connsiteX10" fmla="*/ 915141 w 2478934"/>
                <a:gd name="connsiteY10" fmla="*/ 0 h 1364974"/>
                <a:gd name="connsiteX11" fmla="*/ 663350 w 2478934"/>
                <a:gd name="connsiteY11" fmla="*/ 106017 h 1364974"/>
                <a:gd name="connsiteX12" fmla="*/ 464567 w 2478934"/>
                <a:gd name="connsiteY12" fmla="*/ 357809 h 1364974"/>
                <a:gd name="connsiteX13" fmla="*/ 173020 w 2478934"/>
                <a:gd name="connsiteY13" fmla="*/ 424070 h 1364974"/>
                <a:gd name="connsiteX14" fmla="*/ 13994 w 2478934"/>
                <a:gd name="connsiteY14" fmla="*/ 530087 h 1364974"/>
                <a:gd name="connsiteX0" fmla="*/ 13994 w 2478898"/>
                <a:gd name="connsiteY0" fmla="*/ 530087 h 1364974"/>
                <a:gd name="connsiteX1" fmla="*/ 530828 w 2478898"/>
                <a:gd name="connsiteY1" fmla="*/ 728870 h 1364974"/>
                <a:gd name="connsiteX2" fmla="*/ 928394 w 2478898"/>
                <a:gd name="connsiteY2" fmla="*/ 1152939 h 1364974"/>
                <a:gd name="connsiteX3" fmla="*/ 1365715 w 2478898"/>
                <a:gd name="connsiteY3" fmla="*/ 1364974 h 1364974"/>
                <a:gd name="connsiteX4" fmla="*/ 1789785 w 2478898"/>
                <a:gd name="connsiteY4" fmla="*/ 967409 h 1364974"/>
                <a:gd name="connsiteX5" fmla="*/ 2266863 w 2478898"/>
                <a:gd name="connsiteY5" fmla="*/ 781878 h 1364974"/>
                <a:gd name="connsiteX6" fmla="*/ 2478898 w 2478898"/>
                <a:gd name="connsiteY6" fmla="*/ 768626 h 1364974"/>
                <a:gd name="connsiteX7" fmla="*/ 2253611 w 2478898"/>
                <a:gd name="connsiteY7" fmla="*/ 410817 h 1364974"/>
                <a:gd name="connsiteX8" fmla="*/ 1697020 w 2478898"/>
                <a:gd name="connsiteY8" fmla="*/ 331304 h 1364974"/>
                <a:gd name="connsiteX9" fmla="*/ 1286202 w 2478898"/>
                <a:gd name="connsiteY9" fmla="*/ 106017 h 1364974"/>
                <a:gd name="connsiteX10" fmla="*/ 915141 w 2478898"/>
                <a:gd name="connsiteY10" fmla="*/ 0 h 1364974"/>
                <a:gd name="connsiteX11" fmla="*/ 663350 w 2478898"/>
                <a:gd name="connsiteY11" fmla="*/ 106017 h 1364974"/>
                <a:gd name="connsiteX12" fmla="*/ 464567 w 2478898"/>
                <a:gd name="connsiteY12" fmla="*/ 357809 h 1364974"/>
                <a:gd name="connsiteX13" fmla="*/ 173020 w 2478898"/>
                <a:gd name="connsiteY13" fmla="*/ 424070 h 1364974"/>
                <a:gd name="connsiteX14" fmla="*/ 13994 w 2478898"/>
                <a:gd name="connsiteY14" fmla="*/ 530087 h 1364974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1410 h 1366297"/>
                <a:gd name="connsiteX1" fmla="*/ 530828 w 2478898"/>
                <a:gd name="connsiteY1" fmla="*/ 730193 h 1366297"/>
                <a:gd name="connsiteX2" fmla="*/ 928394 w 2478898"/>
                <a:gd name="connsiteY2" fmla="*/ 1154262 h 1366297"/>
                <a:gd name="connsiteX3" fmla="*/ 1365715 w 2478898"/>
                <a:gd name="connsiteY3" fmla="*/ 1366297 h 1366297"/>
                <a:gd name="connsiteX4" fmla="*/ 1789785 w 2478898"/>
                <a:gd name="connsiteY4" fmla="*/ 968732 h 1366297"/>
                <a:gd name="connsiteX5" fmla="*/ 2266863 w 2478898"/>
                <a:gd name="connsiteY5" fmla="*/ 783201 h 1366297"/>
                <a:gd name="connsiteX6" fmla="*/ 2478898 w 2478898"/>
                <a:gd name="connsiteY6" fmla="*/ 769949 h 1366297"/>
                <a:gd name="connsiteX7" fmla="*/ 2253611 w 2478898"/>
                <a:gd name="connsiteY7" fmla="*/ 412140 h 1366297"/>
                <a:gd name="connsiteX8" fmla="*/ 1697020 w 2478898"/>
                <a:gd name="connsiteY8" fmla="*/ 332627 h 1366297"/>
                <a:gd name="connsiteX9" fmla="*/ 1365715 w 2478898"/>
                <a:gd name="connsiteY9" fmla="*/ 67584 h 1366297"/>
                <a:gd name="connsiteX10" fmla="*/ 915141 w 2478898"/>
                <a:gd name="connsiteY10" fmla="*/ 1323 h 1366297"/>
                <a:gd name="connsiteX11" fmla="*/ 663350 w 2478898"/>
                <a:gd name="connsiteY11" fmla="*/ 107340 h 1366297"/>
                <a:gd name="connsiteX12" fmla="*/ 464567 w 2478898"/>
                <a:gd name="connsiteY12" fmla="*/ 359132 h 1366297"/>
                <a:gd name="connsiteX13" fmla="*/ 173020 w 2478898"/>
                <a:gd name="connsiteY13" fmla="*/ 425393 h 1366297"/>
                <a:gd name="connsiteX14" fmla="*/ 13994 w 2478898"/>
                <a:gd name="connsiteY14" fmla="*/ 531410 h 1366297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13994 w 2478898"/>
                <a:gd name="connsiteY0" fmla="*/ 530526 h 1365413"/>
                <a:gd name="connsiteX1" fmla="*/ 530828 w 2478898"/>
                <a:gd name="connsiteY1" fmla="*/ 729309 h 1365413"/>
                <a:gd name="connsiteX2" fmla="*/ 928394 w 2478898"/>
                <a:gd name="connsiteY2" fmla="*/ 1153378 h 1365413"/>
                <a:gd name="connsiteX3" fmla="*/ 1365715 w 2478898"/>
                <a:gd name="connsiteY3" fmla="*/ 1365413 h 1365413"/>
                <a:gd name="connsiteX4" fmla="*/ 1789785 w 2478898"/>
                <a:gd name="connsiteY4" fmla="*/ 967848 h 1365413"/>
                <a:gd name="connsiteX5" fmla="*/ 2266863 w 2478898"/>
                <a:gd name="connsiteY5" fmla="*/ 782317 h 1365413"/>
                <a:gd name="connsiteX6" fmla="*/ 2478898 w 2478898"/>
                <a:gd name="connsiteY6" fmla="*/ 769065 h 1365413"/>
                <a:gd name="connsiteX7" fmla="*/ 2253611 w 2478898"/>
                <a:gd name="connsiteY7" fmla="*/ 411256 h 1365413"/>
                <a:gd name="connsiteX8" fmla="*/ 1697020 w 2478898"/>
                <a:gd name="connsiteY8" fmla="*/ 331743 h 1365413"/>
                <a:gd name="connsiteX9" fmla="*/ 1365715 w 2478898"/>
                <a:gd name="connsiteY9" fmla="*/ 66700 h 1365413"/>
                <a:gd name="connsiteX10" fmla="*/ 915141 w 2478898"/>
                <a:gd name="connsiteY10" fmla="*/ 439 h 1365413"/>
                <a:gd name="connsiteX11" fmla="*/ 663350 w 2478898"/>
                <a:gd name="connsiteY11" fmla="*/ 106456 h 1365413"/>
                <a:gd name="connsiteX12" fmla="*/ 464567 w 2478898"/>
                <a:gd name="connsiteY12" fmla="*/ 358248 h 1365413"/>
                <a:gd name="connsiteX13" fmla="*/ 173020 w 2478898"/>
                <a:gd name="connsiteY13" fmla="*/ 424509 h 1365413"/>
                <a:gd name="connsiteX14" fmla="*/ 13994 w 2478898"/>
                <a:gd name="connsiteY14" fmla="*/ 530526 h 1365413"/>
                <a:gd name="connsiteX0" fmla="*/ 254 w 2465158"/>
                <a:gd name="connsiteY0" fmla="*/ 530526 h 1365413"/>
                <a:gd name="connsiteX1" fmla="*/ 517088 w 2465158"/>
                <a:gd name="connsiteY1" fmla="*/ 729309 h 1365413"/>
                <a:gd name="connsiteX2" fmla="*/ 914654 w 2465158"/>
                <a:gd name="connsiteY2" fmla="*/ 1153378 h 1365413"/>
                <a:gd name="connsiteX3" fmla="*/ 1351975 w 2465158"/>
                <a:gd name="connsiteY3" fmla="*/ 1365413 h 1365413"/>
                <a:gd name="connsiteX4" fmla="*/ 1776045 w 2465158"/>
                <a:gd name="connsiteY4" fmla="*/ 967848 h 1365413"/>
                <a:gd name="connsiteX5" fmla="*/ 2253123 w 2465158"/>
                <a:gd name="connsiteY5" fmla="*/ 782317 h 1365413"/>
                <a:gd name="connsiteX6" fmla="*/ 2465158 w 2465158"/>
                <a:gd name="connsiteY6" fmla="*/ 769065 h 1365413"/>
                <a:gd name="connsiteX7" fmla="*/ 2239871 w 2465158"/>
                <a:gd name="connsiteY7" fmla="*/ 411256 h 1365413"/>
                <a:gd name="connsiteX8" fmla="*/ 1683280 w 2465158"/>
                <a:gd name="connsiteY8" fmla="*/ 331743 h 1365413"/>
                <a:gd name="connsiteX9" fmla="*/ 1351975 w 2465158"/>
                <a:gd name="connsiteY9" fmla="*/ 66700 h 1365413"/>
                <a:gd name="connsiteX10" fmla="*/ 901401 w 2465158"/>
                <a:gd name="connsiteY10" fmla="*/ 439 h 1365413"/>
                <a:gd name="connsiteX11" fmla="*/ 649610 w 2465158"/>
                <a:gd name="connsiteY11" fmla="*/ 106456 h 1365413"/>
                <a:gd name="connsiteX12" fmla="*/ 450827 w 2465158"/>
                <a:gd name="connsiteY12" fmla="*/ 358248 h 1365413"/>
                <a:gd name="connsiteX13" fmla="*/ 254 w 2465158"/>
                <a:gd name="connsiteY13" fmla="*/ 530526 h 1365413"/>
                <a:gd name="connsiteX0" fmla="*/ 309 w 2465213"/>
                <a:gd name="connsiteY0" fmla="*/ 530526 h 1365413"/>
                <a:gd name="connsiteX1" fmla="*/ 517143 w 2465213"/>
                <a:gd name="connsiteY1" fmla="*/ 729309 h 1365413"/>
                <a:gd name="connsiteX2" fmla="*/ 914709 w 2465213"/>
                <a:gd name="connsiteY2" fmla="*/ 1153378 h 1365413"/>
                <a:gd name="connsiteX3" fmla="*/ 1352030 w 2465213"/>
                <a:gd name="connsiteY3" fmla="*/ 1365413 h 1365413"/>
                <a:gd name="connsiteX4" fmla="*/ 1776100 w 2465213"/>
                <a:gd name="connsiteY4" fmla="*/ 967848 h 1365413"/>
                <a:gd name="connsiteX5" fmla="*/ 2253178 w 2465213"/>
                <a:gd name="connsiteY5" fmla="*/ 782317 h 1365413"/>
                <a:gd name="connsiteX6" fmla="*/ 2465213 w 2465213"/>
                <a:gd name="connsiteY6" fmla="*/ 769065 h 1365413"/>
                <a:gd name="connsiteX7" fmla="*/ 2239926 w 2465213"/>
                <a:gd name="connsiteY7" fmla="*/ 411256 h 1365413"/>
                <a:gd name="connsiteX8" fmla="*/ 1683335 w 2465213"/>
                <a:gd name="connsiteY8" fmla="*/ 331743 h 1365413"/>
                <a:gd name="connsiteX9" fmla="*/ 1352030 w 2465213"/>
                <a:gd name="connsiteY9" fmla="*/ 66700 h 1365413"/>
                <a:gd name="connsiteX10" fmla="*/ 901456 w 2465213"/>
                <a:gd name="connsiteY10" fmla="*/ 439 h 1365413"/>
                <a:gd name="connsiteX11" fmla="*/ 649665 w 2465213"/>
                <a:gd name="connsiteY11" fmla="*/ 106456 h 1365413"/>
                <a:gd name="connsiteX12" fmla="*/ 384622 w 2465213"/>
                <a:gd name="connsiteY12" fmla="*/ 331743 h 1365413"/>
                <a:gd name="connsiteX13" fmla="*/ 309 w 2465213"/>
                <a:gd name="connsiteY13" fmla="*/ 530526 h 1365413"/>
                <a:gd name="connsiteX0" fmla="*/ 309 w 2465213"/>
                <a:gd name="connsiteY0" fmla="*/ 596580 h 1431467"/>
                <a:gd name="connsiteX1" fmla="*/ 517143 w 2465213"/>
                <a:gd name="connsiteY1" fmla="*/ 795363 h 1431467"/>
                <a:gd name="connsiteX2" fmla="*/ 914709 w 2465213"/>
                <a:gd name="connsiteY2" fmla="*/ 1219432 h 1431467"/>
                <a:gd name="connsiteX3" fmla="*/ 1352030 w 2465213"/>
                <a:gd name="connsiteY3" fmla="*/ 1431467 h 1431467"/>
                <a:gd name="connsiteX4" fmla="*/ 1776100 w 2465213"/>
                <a:gd name="connsiteY4" fmla="*/ 1033902 h 1431467"/>
                <a:gd name="connsiteX5" fmla="*/ 2253178 w 2465213"/>
                <a:gd name="connsiteY5" fmla="*/ 848371 h 1431467"/>
                <a:gd name="connsiteX6" fmla="*/ 2465213 w 2465213"/>
                <a:gd name="connsiteY6" fmla="*/ 835119 h 1431467"/>
                <a:gd name="connsiteX7" fmla="*/ 2239926 w 2465213"/>
                <a:gd name="connsiteY7" fmla="*/ 477310 h 1431467"/>
                <a:gd name="connsiteX8" fmla="*/ 1683335 w 2465213"/>
                <a:gd name="connsiteY8" fmla="*/ 397797 h 1431467"/>
                <a:gd name="connsiteX9" fmla="*/ 1352030 w 2465213"/>
                <a:gd name="connsiteY9" fmla="*/ 132754 h 1431467"/>
                <a:gd name="connsiteX10" fmla="*/ 901456 w 2465213"/>
                <a:gd name="connsiteY10" fmla="*/ 232 h 1431467"/>
                <a:gd name="connsiteX11" fmla="*/ 649665 w 2465213"/>
                <a:gd name="connsiteY11" fmla="*/ 172510 h 1431467"/>
                <a:gd name="connsiteX12" fmla="*/ 384622 w 2465213"/>
                <a:gd name="connsiteY12" fmla="*/ 397797 h 1431467"/>
                <a:gd name="connsiteX13" fmla="*/ 309 w 2465213"/>
                <a:gd name="connsiteY13" fmla="*/ 596580 h 1431467"/>
                <a:gd name="connsiteX0" fmla="*/ 285 w 2465189"/>
                <a:gd name="connsiteY0" fmla="*/ 596580 h 1431467"/>
                <a:gd name="connsiteX1" fmla="*/ 517119 w 2465189"/>
                <a:gd name="connsiteY1" fmla="*/ 795363 h 1431467"/>
                <a:gd name="connsiteX2" fmla="*/ 914685 w 2465189"/>
                <a:gd name="connsiteY2" fmla="*/ 1219432 h 1431467"/>
                <a:gd name="connsiteX3" fmla="*/ 1352006 w 2465189"/>
                <a:gd name="connsiteY3" fmla="*/ 1431467 h 1431467"/>
                <a:gd name="connsiteX4" fmla="*/ 1776076 w 2465189"/>
                <a:gd name="connsiteY4" fmla="*/ 1033902 h 1431467"/>
                <a:gd name="connsiteX5" fmla="*/ 2253154 w 2465189"/>
                <a:gd name="connsiteY5" fmla="*/ 848371 h 1431467"/>
                <a:gd name="connsiteX6" fmla="*/ 2465189 w 2465189"/>
                <a:gd name="connsiteY6" fmla="*/ 835119 h 1431467"/>
                <a:gd name="connsiteX7" fmla="*/ 2239902 w 2465189"/>
                <a:gd name="connsiteY7" fmla="*/ 477310 h 1431467"/>
                <a:gd name="connsiteX8" fmla="*/ 1683311 w 2465189"/>
                <a:gd name="connsiteY8" fmla="*/ 397797 h 1431467"/>
                <a:gd name="connsiteX9" fmla="*/ 1352006 w 2465189"/>
                <a:gd name="connsiteY9" fmla="*/ 132754 h 1431467"/>
                <a:gd name="connsiteX10" fmla="*/ 901432 w 2465189"/>
                <a:gd name="connsiteY10" fmla="*/ 232 h 1431467"/>
                <a:gd name="connsiteX11" fmla="*/ 649641 w 2465189"/>
                <a:gd name="connsiteY11" fmla="*/ 172510 h 1431467"/>
                <a:gd name="connsiteX12" fmla="*/ 411103 w 2465189"/>
                <a:gd name="connsiteY12" fmla="*/ 450805 h 1431467"/>
                <a:gd name="connsiteX13" fmla="*/ 285 w 2465189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596580 h 1431467"/>
                <a:gd name="connsiteX1" fmla="*/ 517255 w 2465325"/>
                <a:gd name="connsiteY1" fmla="*/ 795363 h 1431467"/>
                <a:gd name="connsiteX2" fmla="*/ 914821 w 2465325"/>
                <a:gd name="connsiteY2" fmla="*/ 1219432 h 1431467"/>
                <a:gd name="connsiteX3" fmla="*/ 1352142 w 2465325"/>
                <a:gd name="connsiteY3" fmla="*/ 1431467 h 1431467"/>
                <a:gd name="connsiteX4" fmla="*/ 1776212 w 2465325"/>
                <a:gd name="connsiteY4" fmla="*/ 1033902 h 1431467"/>
                <a:gd name="connsiteX5" fmla="*/ 2253290 w 2465325"/>
                <a:gd name="connsiteY5" fmla="*/ 848371 h 1431467"/>
                <a:gd name="connsiteX6" fmla="*/ 2465325 w 2465325"/>
                <a:gd name="connsiteY6" fmla="*/ 835119 h 1431467"/>
                <a:gd name="connsiteX7" fmla="*/ 2240038 w 2465325"/>
                <a:gd name="connsiteY7" fmla="*/ 477310 h 1431467"/>
                <a:gd name="connsiteX8" fmla="*/ 1683447 w 2465325"/>
                <a:gd name="connsiteY8" fmla="*/ 397797 h 1431467"/>
                <a:gd name="connsiteX9" fmla="*/ 1352142 w 2465325"/>
                <a:gd name="connsiteY9" fmla="*/ 132754 h 1431467"/>
                <a:gd name="connsiteX10" fmla="*/ 901568 w 2465325"/>
                <a:gd name="connsiteY10" fmla="*/ 232 h 1431467"/>
                <a:gd name="connsiteX11" fmla="*/ 649777 w 2465325"/>
                <a:gd name="connsiteY11" fmla="*/ 172510 h 1431467"/>
                <a:gd name="connsiteX12" fmla="*/ 411239 w 2465325"/>
                <a:gd name="connsiteY12" fmla="*/ 450805 h 1431467"/>
                <a:gd name="connsiteX13" fmla="*/ 421 w 2465325"/>
                <a:gd name="connsiteY13" fmla="*/ 596580 h 1431467"/>
                <a:gd name="connsiteX0" fmla="*/ 421 w 2465325"/>
                <a:gd name="connsiteY0" fmla="*/ 604104 h 1438991"/>
                <a:gd name="connsiteX1" fmla="*/ 517255 w 2465325"/>
                <a:gd name="connsiteY1" fmla="*/ 802887 h 1438991"/>
                <a:gd name="connsiteX2" fmla="*/ 914821 w 2465325"/>
                <a:gd name="connsiteY2" fmla="*/ 1226956 h 1438991"/>
                <a:gd name="connsiteX3" fmla="*/ 1352142 w 2465325"/>
                <a:gd name="connsiteY3" fmla="*/ 1438991 h 1438991"/>
                <a:gd name="connsiteX4" fmla="*/ 1776212 w 2465325"/>
                <a:gd name="connsiteY4" fmla="*/ 1041426 h 1438991"/>
                <a:gd name="connsiteX5" fmla="*/ 2253290 w 2465325"/>
                <a:gd name="connsiteY5" fmla="*/ 855895 h 1438991"/>
                <a:gd name="connsiteX6" fmla="*/ 2465325 w 2465325"/>
                <a:gd name="connsiteY6" fmla="*/ 842643 h 1438991"/>
                <a:gd name="connsiteX7" fmla="*/ 2240038 w 2465325"/>
                <a:gd name="connsiteY7" fmla="*/ 484834 h 1438991"/>
                <a:gd name="connsiteX8" fmla="*/ 1683447 w 2465325"/>
                <a:gd name="connsiteY8" fmla="*/ 405321 h 1438991"/>
                <a:gd name="connsiteX9" fmla="*/ 1352142 w 2465325"/>
                <a:gd name="connsiteY9" fmla="*/ 140278 h 1438991"/>
                <a:gd name="connsiteX10" fmla="*/ 901568 w 2465325"/>
                <a:gd name="connsiteY10" fmla="*/ 7756 h 1438991"/>
                <a:gd name="connsiteX11" fmla="*/ 649777 w 2465325"/>
                <a:gd name="connsiteY11" fmla="*/ 180034 h 1438991"/>
                <a:gd name="connsiteX12" fmla="*/ 411239 w 2465325"/>
                <a:gd name="connsiteY12" fmla="*/ 458329 h 1438991"/>
                <a:gd name="connsiteX13" fmla="*/ 421 w 2465325"/>
                <a:gd name="connsiteY13" fmla="*/ 604104 h 143899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83353 w 2465231"/>
                <a:gd name="connsiteY8" fmla="*/ 407181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253196 w 2465231"/>
                <a:gd name="connsiteY5" fmla="*/ 857755 h 1440851"/>
                <a:gd name="connsiteX6" fmla="*/ 2465231 w 2465231"/>
                <a:gd name="connsiteY6" fmla="*/ 844503 h 1440851"/>
                <a:gd name="connsiteX7" fmla="*/ 2239944 w 2465231"/>
                <a:gd name="connsiteY7" fmla="*/ 486694 h 1440851"/>
                <a:gd name="connsiteX8" fmla="*/ 1630344 w 2465231"/>
                <a:gd name="connsiteY8" fmla="*/ 367425 h 1440851"/>
                <a:gd name="connsiteX9" fmla="*/ 1352048 w 2465231"/>
                <a:gd name="connsiteY9" fmla="*/ 142138 h 1440851"/>
                <a:gd name="connsiteX10" fmla="*/ 901474 w 2465231"/>
                <a:gd name="connsiteY10" fmla="*/ 9616 h 1440851"/>
                <a:gd name="connsiteX11" fmla="*/ 411145 w 2465231"/>
                <a:gd name="connsiteY11" fmla="*/ 460189 h 1440851"/>
                <a:gd name="connsiteX12" fmla="*/ 327 w 2465231"/>
                <a:gd name="connsiteY12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85122"/>
                <a:gd name="connsiteY0" fmla="*/ 605964 h 1440851"/>
                <a:gd name="connsiteX1" fmla="*/ 517161 w 2485122"/>
                <a:gd name="connsiteY1" fmla="*/ 804747 h 1440851"/>
                <a:gd name="connsiteX2" fmla="*/ 914727 w 2485122"/>
                <a:gd name="connsiteY2" fmla="*/ 1228816 h 1440851"/>
                <a:gd name="connsiteX3" fmla="*/ 1352048 w 2485122"/>
                <a:gd name="connsiteY3" fmla="*/ 1440851 h 1440851"/>
                <a:gd name="connsiteX4" fmla="*/ 1776118 w 2485122"/>
                <a:gd name="connsiteY4" fmla="*/ 1043286 h 1440851"/>
                <a:gd name="connsiteX5" fmla="*/ 2465231 w 2485122"/>
                <a:gd name="connsiteY5" fmla="*/ 844503 h 1440851"/>
                <a:gd name="connsiteX6" fmla="*/ 2239944 w 2485122"/>
                <a:gd name="connsiteY6" fmla="*/ 486694 h 1440851"/>
                <a:gd name="connsiteX7" fmla="*/ 1630344 w 2485122"/>
                <a:gd name="connsiteY7" fmla="*/ 367425 h 1440851"/>
                <a:gd name="connsiteX8" fmla="*/ 1352048 w 2485122"/>
                <a:gd name="connsiteY8" fmla="*/ 142138 h 1440851"/>
                <a:gd name="connsiteX9" fmla="*/ 901474 w 2485122"/>
                <a:gd name="connsiteY9" fmla="*/ 9616 h 1440851"/>
                <a:gd name="connsiteX10" fmla="*/ 411145 w 2485122"/>
                <a:gd name="connsiteY10" fmla="*/ 460189 h 1440851"/>
                <a:gd name="connsiteX11" fmla="*/ 327 w 2485122"/>
                <a:gd name="connsiteY11" fmla="*/ 605964 h 1440851"/>
                <a:gd name="connsiteX0" fmla="*/ 327 w 2465231"/>
                <a:gd name="connsiteY0" fmla="*/ 605964 h 1440851"/>
                <a:gd name="connsiteX1" fmla="*/ 517161 w 2465231"/>
                <a:gd name="connsiteY1" fmla="*/ 804747 h 1440851"/>
                <a:gd name="connsiteX2" fmla="*/ 914727 w 2465231"/>
                <a:gd name="connsiteY2" fmla="*/ 1228816 h 1440851"/>
                <a:gd name="connsiteX3" fmla="*/ 1352048 w 2465231"/>
                <a:gd name="connsiteY3" fmla="*/ 1440851 h 1440851"/>
                <a:gd name="connsiteX4" fmla="*/ 1776118 w 2465231"/>
                <a:gd name="connsiteY4" fmla="*/ 1043286 h 1440851"/>
                <a:gd name="connsiteX5" fmla="*/ 2465231 w 2465231"/>
                <a:gd name="connsiteY5" fmla="*/ 844503 h 1440851"/>
                <a:gd name="connsiteX6" fmla="*/ 2239944 w 2465231"/>
                <a:gd name="connsiteY6" fmla="*/ 486694 h 1440851"/>
                <a:gd name="connsiteX7" fmla="*/ 1630344 w 2465231"/>
                <a:gd name="connsiteY7" fmla="*/ 367425 h 1440851"/>
                <a:gd name="connsiteX8" fmla="*/ 1352048 w 2465231"/>
                <a:gd name="connsiteY8" fmla="*/ 142138 h 1440851"/>
                <a:gd name="connsiteX9" fmla="*/ 901474 w 2465231"/>
                <a:gd name="connsiteY9" fmla="*/ 9616 h 1440851"/>
                <a:gd name="connsiteX10" fmla="*/ 411145 w 2465231"/>
                <a:gd name="connsiteY10" fmla="*/ 460189 h 1440851"/>
                <a:gd name="connsiteX11" fmla="*/ 327 w 2465231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40851"/>
                <a:gd name="connsiteX1" fmla="*/ 517161 w 2466348"/>
                <a:gd name="connsiteY1" fmla="*/ 804747 h 1440851"/>
                <a:gd name="connsiteX2" fmla="*/ 914727 w 2466348"/>
                <a:gd name="connsiteY2" fmla="*/ 1228816 h 1440851"/>
                <a:gd name="connsiteX3" fmla="*/ 1352048 w 2466348"/>
                <a:gd name="connsiteY3" fmla="*/ 1440851 h 1440851"/>
                <a:gd name="connsiteX4" fmla="*/ 1776118 w 2466348"/>
                <a:gd name="connsiteY4" fmla="*/ 1043286 h 1440851"/>
                <a:gd name="connsiteX5" fmla="*/ 2465231 w 2466348"/>
                <a:gd name="connsiteY5" fmla="*/ 844503 h 1440851"/>
                <a:gd name="connsiteX6" fmla="*/ 2239944 w 2466348"/>
                <a:gd name="connsiteY6" fmla="*/ 486694 h 1440851"/>
                <a:gd name="connsiteX7" fmla="*/ 1630344 w 2466348"/>
                <a:gd name="connsiteY7" fmla="*/ 367425 h 1440851"/>
                <a:gd name="connsiteX8" fmla="*/ 1352048 w 2466348"/>
                <a:gd name="connsiteY8" fmla="*/ 142138 h 1440851"/>
                <a:gd name="connsiteX9" fmla="*/ 901474 w 2466348"/>
                <a:gd name="connsiteY9" fmla="*/ 9616 h 1440851"/>
                <a:gd name="connsiteX10" fmla="*/ 411145 w 2466348"/>
                <a:gd name="connsiteY10" fmla="*/ 460189 h 1440851"/>
                <a:gd name="connsiteX11" fmla="*/ 327 w 2466348"/>
                <a:gd name="connsiteY11" fmla="*/ 605964 h 1440851"/>
                <a:gd name="connsiteX0" fmla="*/ 327 w 2466348"/>
                <a:gd name="connsiteY0" fmla="*/ 605964 h 1481648"/>
                <a:gd name="connsiteX1" fmla="*/ 517161 w 2466348"/>
                <a:gd name="connsiteY1" fmla="*/ 804747 h 1481648"/>
                <a:gd name="connsiteX2" fmla="*/ 914727 w 2466348"/>
                <a:gd name="connsiteY2" fmla="*/ 1228816 h 1481648"/>
                <a:gd name="connsiteX3" fmla="*/ 1352048 w 2466348"/>
                <a:gd name="connsiteY3" fmla="*/ 1440851 h 1481648"/>
                <a:gd name="connsiteX4" fmla="*/ 1776118 w 2466348"/>
                <a:gd name="connsiteY4" fmla="*/ 1043286 h 1481648"/>
                <a:gd name="connsiteX5" fmla="*/ 2465231 w 2466348"/>
                <a:gd name="connsiteY5" fmla="*/ 844503 h 1481648"/>
                <a:gd name="connsiteX6" fmla="*/ 2239944 w 2466348"/>
                <a:gd name="connsiteY6" fmla="*/ 486694 h 1481648"/>
                <a:gd name="connsiteX7" fmla="*/ 1630344 w 2466348"/>
                <a:gd name="connsiteY7" fmla="*/ 367425 h 1481648"/>
                <a:gd name="connsiteX8" fmla="*/ 1352048 w 2466348"/>
                <a:gd name="connsiteY8" fmla="*/ 142138 h 1481648"/>
                <a:gd name="connsiteX9" fmla="*/ 901474 w 2466348"/>
                <a:gd name="connsiteY9" fmla="*/ 9616 h 1481648"/>
                <a:gd name="connsiteX10" fmla="*/ 411145 w 2466348"/>
                <a:gd name="connsiteY10" fmla="*/ 460189 h 1481648"/>
                <a:gd name="connsiteX11" fmla="*/ 327 w 2466348"/>
                <a:gd name="connsiteY11" fmla="*/ 605964 h 1481648"/>
                <a:gd name="connsiteX0" fmla="*/ 327 w 2466348"/>
                <a:gd name="connsiteY0" fmla="*/ 605964 h 1474899"/>
                <a:gd name="connsiteX1" fmla="*/ 517161 w 2466348"/>
                <a:gd name="connsiteY1" fmla="*/ 804747 h 1474899"/>
                <a:gd name="connsiteX2" fmla="*/ 646042 w 2466348"/>
                <a:gd name="connsiteY2" fmla="*/ 1256896 h 1474899"/>
                <a:gd name="connsiteX3" fmla="*/ 914727 w 2466348"/>
                <a:gd name="connsiteY3" fmla="*/ 1228816 h 1474899"/>
                <a:gd name="connsiteX4" fmla="*/ 1352048 w 2466348"/>
                <a:gd name="connsiteY4" fmla="*/ 1440851 h 1474899"/>
                <a:gd name="connsiteX5" fmla="*/ 1776118 w 2466348"/>
                <a:gd name="connsiteY5" fmla="*/ 1043286 h 1474899"/>
                <a:gd name="connsiteX6" fmla="*/ 2465231 w 2466348"/>
                <a:gd name="connsiteY6" fmla="*/ 844503 h 1474899"/>
                <a:gd name="connsiteX7" fmla="*/ 2239944 w 2466348"/>
                <a:gd name="connsiteY7" fmla="*/ 486694 h 1474899"/>
                <a:gd name="connsiteX8" fmla="*/ 1630344 w 2466348"/>
                <a:gd name="connsiteY8" fmla="*/ 367425 h 1474899"/>
                <a:gd name="connsiteX9" fmla="*/ 1352048 w 2466348"/>
                <a:gd name="connsiteY9" fmla="*/ 142138 h 1474899"/>
                <a:gd name="connsiteX10" fmla="*/ 901474 w 2466348"/>
                <a:gd name="connsiteY10" fmla="*/ 9616 h 1474899"/>
                <a:gd name="connsiteX11" fmla="*/ 411145 w 2466348"/>
                <a:gd name="connsiteY11" fmla="*/ 460189 h 1474899"/>
                <a:gd name="connsiteX12" fmla="*/ 327 w 2466348"/>
                <a:gd name="connsiteY12" fmla="*/ 605964 h 1474899"/>
                <a:gd name="connsiteX0" fmla="*/ 1026 w 2467047"/>
                <a:gd name="connsiteY0" fmla="*/ 605964 h 1474899"/>
                <a:gd name="connsiteX1" fmla="*/ 305825 w 2467047"/>
                <a:gd name="connsiteY1" fmla="*/ 844503 h 1474899"/>
                <a:gd name="connsiteX2" fmla="*/ 646741 w 2467047"/>
                <a:gd name="connsiteY2" fmla="*/ 1256896 h 1474899"/>
                <a:gd name="connsiteX3" fmla="*/ 915426 w 2467047"/>
                <a:gd name="connsiteY3" fmla="*/ 1228816 h 1474899"/>
                <a:gd name="connsiteX4" fmla="*/ 1352747 w 2467047"/>
                <a:gd name="connsiteY4" fmla="*/ 1440851 h 1474899"/>
                <a:gd name="connsiteX5" fmla="*/ 1776817 w 2467047"/>
                <a:gd name="connsiteY5" fmla="*/ 1043286 h 1474899"/>
                <a:gd name="connsiteX6" fmla="*/ 2465930 w 2467047"/>
                <a:gd name="connsiteY6" fmla="*/ 844503 h 1474899"/>
                <a:gd name="connsiteX7" fmla="*/ 2240643 w 2467047"/>
                <a:gd name="connsiteY7" fmla="*/ 486694 h 1474899"/>
                <a:gd name="connsiteX8" fmla="*/ 1631043 w 2467047"/>
                <a:gd name="connsiteY8" fmla="*/ 367425 h 1474899"/>
                <a:gd name="connsiteX9" fmla="*/ 1352747 w 2467047"/>
                <a:gd name="connsiteY9" fmla="*/ 142138 h 1474899"/>
                <a:gd name="connsiteX10" fmla="*/ 902173 w 2467047"/>
                <a:gd name="connsiteY10" fmla="*/ 9616 h 1474899"/>
                <a:gd name="connsiteX11" fmla="*/ 411844 w 2467047"/>
                <a:gd name="connsiteY11" fmla="*/ 460189 h 1474899"/>
                <a:gd name="connsiteX12" fmla="*/ 1026 w 2467047"/>
                <a:gd name="connsiteY12" fmla="*/ 605964 h 1474899"/>
                <a:gd name="connsiteX0" fmla="*/ 1269 w 2467290"/>
                <a:gd name="connsiteY0" fmla="*/ 605964 h 1480964"/>
                <a:gd name="connsiteX1" fmla="*/ 306068 w 2467290"/>
                <a:gd name="connsiteY1" fmla="*/ 844503 h 1480964"/>
                <a:gd name="connsiteX2" fmla="*/ 915669 w 2467290"/>
                <a:gd name="connsiteY2" fmla="*/ 1228816 h 1480964"/>
                <a:gd name="connsiteX3" fmla="*/ 1352990 w 2467290"/>
                <a:gd name="connsiteY3" fmla="*/ 1440851 h 1480964"/>
                <a:gd name="connsiteX4" fmla="*/ 1777060 w 2467290"/>
                <a:gd name="connsiteY4" fmla="*/ 1043286 h 1480964"/>
                <a:gd name="connsiteX5" fmla="*/ 2466173 w 2467290"/>
                <a:gd name="connsiteY5" fmla="*/ 844503 h 1480964"/>
                <a:gd name="connsiteX6" fmla="*/ 2240886 w 2467290"/>
                <a:gd name="connsiteY6" fmla="*/ 486694 h 1480964"/>
                <a:gd name="connsiteX7" fmla="*/ 1631286 w 2467290"/>
                <a:gd name="connsiteY7" fmla="*/ 367425 h 1480964"/>
                <a:gd name="connsiteX8" fmla="*/ 1352990 w 2467290"/>
                <a:gd name="connsiteY8" fmla="*/ 142138 h 1480964"/>
                <a:gd name="connsiteX9" fmla="*/ 902416 w 2467290"/>
                <a:gd name="connsiteY9" fmla="*/ 9616 h 1480964"/>
                <a:gd name="connsiteX10" fmla="*/ 412087 w 2467290"/>
                <a:gd name="connsiteY10" fmla="*/ 460189 h 1480964"/>
                <a:gd name="connsiteX11" fmla="*/ 1269 w 2467290"/>
                <a:gd name="connsiteY11" fmla="*/ 605964 h 1480964"/>
                <a:gd name="connsiteX0" fmla="*/ 1020 w 2467041"/>
                <a:gd name="connsiteY0" fmla="*/ 605964 h 1444348"/>
                <a:gd name="connsiteX1" fmla="*/ 305819 w 2467041"/>
                <a:gd name="connsiteY1" fmla="*/ 844503 h 1444348"/>
                <a:gd name="connsiteX2" fmla="*/ 637124 w 2467041"/>
                <a:gd name="connsiteY2" fmla="*/ 1215564 h 1444348"/>
                <a:gd name="connsiteX3" fmla="*/ 1352741 w 2467041"/>
                <a:gd name="connsiteY3" fmla="*/ 1440851 h 1444348"/>
                <a:gd name="connsiteX4" fmla="*/ 1776811 w 2467041"/>
                <a:gd name="connsiteY4" fmla="*/ 1043286 h 1444348"/>
                <a:gd name="connsiteX5" fmla="*/ 2465924 w 2467041"/>
                <a:gd name="connsiteY5" fmla="*/ 844503 h 1444348"/>
                <a:gd name="connsiteX6" fmla="*/ 2240637 w 2467041"/>
                <a:gd name="connsiteY6" fmla="*/ 486694 h 1444348"/>
                <a:gd name="connsiteX7" fmla="*/ 1631037 w 2467041"/>
                <a:gd name="connsiteY7" fmla="*/ 367425 h 1444348"/>
                <a:gd name="connsiteX8" fmla="*/ 1352741 w 2467041"/>
                <a:gd name="connsiteY8" fmla="*/ 142138 h 1444348"/>
                <a:gd name="connsiteX9" fmla="*/ 902167 w 2467041"/>
                <a:gd name="connsiteY9" fmla="*/ 9616 h 1444348"/>
                <a:gd name="connsiteX10" fmla="*/ 411838 w 2467041"/>
                <a:gd name="connsiteY10" fmla="*/ 460189 h 1444348"/>
                <a:gd name="connsiteX11" fmla="*/ 1020 w 2467041"/>
                <a:gd name="connsiteY11" fmla="*/ 605964 h 1444348"/>
                <a:gd name="connsiteX0" fmla="*/ 1020 w 2467041"/>
                <a:gd name="connsiteY0" fmla="*/ 596937 h 1435321"/>
                <a:gd name="connsiteX1" fmla="*/ 305819 w 2467041"/>
                <a:gd name="connsiteY1" fmla="*/ 835476 h 1435321"/>
                <a:gd name="connsiteX2" fmla="*/ 637124 w 2467041"/>
                <a:gd name="connsiteY2" fmla="*/ 1206537 h 1435321"/>
                <a:gd name="connsiteX3" fmla="*/ 1352741 w 2467041"/>
                <a:gd name="connsiteY3" fmla="*/ 1431824 h 1435321"/>
                <a:gd name="connsiteX4" fmla="*/ 1776811 w 2467041"/>
                <a:gd name="connsiteY4" fmla="*/ 1034259 h 1435321"/>
                <a:gd name="connsiteX5" fmla="*/ 2465924 w 2467041"/>
                <a:gd name="connsiteY5" fmla="*/ 835476 h 1435321"/>
                <a:gd name="connsiteX6" fmla="*/ 2240637 w 2467041"/>
                <a:gd name="connsiteY6" fmla="*/ 477667 h 1435321"/>
                <a:gd name="connsiteX7" fmla="*/ 1631037 w 2467041"/>
                <a:gd name="connsiteY7" fmla="*/ 358398 h 1435321"/>
                <a:gd name="connsiteX8" fmla="*/ 902167 w 2467041"/>
                <a:gd name="connsiteY8" fmla="*/ 589 h 1435321"/>
                <a:gd name="connsiteX9" fmla="*/ 411838 w 2467041"/>
                <a:gd name="connsiteY9" fmla="*/ 451162 h 1435321"/>
                <a:gd name="connsiteX10" fmla="*/ 1020 w 2467041"/>
                <a:gd name="connsiteY10" fmla="*/ 596937 h 143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67041" h="1435321">
                  <a:moveTo>
                    <a:pt x="1020" y="596937"/>
                  </a:moveTo>
                  <a:cubicBezTo>
                    <a:pt x="-16650" y="660989"/>
                    <a:pt x="199802" y="733876"/>
                    <a:pt x="305819" y="835476"/>
                  </a:cubicBezTo>
                  <a:cubicBezTo>
                    <a:pt x="411836" y="937076"/>
                    <a:pt x="462637" y="1107146"/>
                    <a:pt x="637124" y="1206537"/>
                  </a:cubicBezTo>
                  <a:cubicBezTo>
                    <a:pt x="811611" y="1305928"/>
                    <a:pt x="1162793" y="1460537"/>
                    <a:pt x="1352741" y="1431824"/>
                  </a:cubicBezTo>
                  <a:cubicBezTo>
                    <a:pt x="1542689" y="1403111"/>
                    <a:pt x="1591281" y="1133650"/>
                    <a:pt x="1776811" y="1034259"/>
                  </a:cubicBezTo>
                  <a:cubicBezTo>
                    <a:pt x="1962341" y="934868"/>
                    <a:pt x="2494638" y="1047510"/>
                    <a:pt x="2465924" y="835476"/>
                  </a:cubicBezTo>
                  <a:cubicBezTo>
                    <a:pt x="2437210" y="623442"/>
                    <a:pt x="2379785" y="557180"/>
                    <a:pt x="2240637" y="477667"/>
                  </a:cubicBezTo>
                  <a:cubicBezTo>
                    <a:pt x="2101489" y="398154"/>
                    <a:pt x="1854115" y="437911"/>
                    <a:pt x="1631037" y="358398"/>
                  </a:cubicBezTo>
                  <a:cubicBezTo>
                    <a:pt x="1407959" y="278885"/>
                    <a:pt x="1105367" y="-14872"/>
                    <a:pt x="902167" y="589"/>
                  </a:cubicBezTo>
                  <a:cubicBezTo>
                    <a:pt x="698967" y="16050"/>
                    <a:pt x="562029" y="351771"/>
                    <a:pt x="411838" y="451162"/>
                  </a:cubicBezTo>
                  <a:cubicBezTo>
                    <a:pt x="261647" y="550553"/>
                    <a:pt x="18690" y="532885"/>
                    <a:pt x="1020" y="596937"/>
                  </a:cubicBez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5000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 rot="21318375">
              <a:off x="2875103" y="4374701"/>
              <a:ext cx="1525162" cy="257658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2556" h="853247">
                  <a:moveTo>
                    <a:pt x="0" y="853247"/>
                  </a:moveTo>
                  <a:cubicBezTo>
                    <a:pt x="339035" y="367334"/>
                    <a:pt x="998331" y="42656"/>
                    <a:pt x="1563757" y="5108"/>
                  </a:cubicBezTo>
                  <a:cubicBezTo>
                    <a:pt x="2129183" y="-32440"/>
                    <a:pt x="2795104" y="133212"/>
                    <a:pt x="3392556" y="627960"/>
                  </a:cubicBezTo>
                </a:path>
              </a:pathLst>
            </a:custGeom>
            <a:noFill/>
            <a:ln w="28575">
              <a:solidFill>
                <a:srgbClr val="FF3399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2816544" y="4694329"/>
              <a:ext cx="77922" cy="77922"/>
            </a:xfrm>
            <a:prstGeom prst="ellipse">
              <a:avLst/>
            </a:prstGeom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4416858" y="4495511"/>
              <a:ext cx="77922" cy="7792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80000">
                  <a:srgbClr val="FFC000"/>
                </a:gs>
                <a:gs pos="100000">
                  <a:srgbClr val="FFFF00"/>
                </a:gs>
              </a:gsLst>
            </a:gradFill>
            <a:effectLst>
              <a:outerShdw blurRad="63500" dist="25400" dir="2700000" rotWithShape="0">
                <a:schemeClr val="bg1"/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/>
                <p:cNvSpPr txBox="1"/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i="1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4838" y="5229831"/>
                  <a:ext cx="139082" cy="166386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56522" r="-17391" b="-92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0" name="TextBox 229"/>
            <p:cNvSpPr txBox="1"/>
            <p:nvPr/>
          </p:nvSpPr>
          <p:spPr>
            <a:xfrm>
              <a:off x="1571838" y="3984232"/>
              <a:ext cx="1231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785069" y="4900299"/>
              <a:ext cx="2072089" cy="269387"/>
              <a:chOff x="4556409" y="3862266"/>
              <a:chExt cx="4599484" cy="597968"/>
            </a:xfrm>
          </p:grpSpPr>
          <p:sp>
            <p:nvSpPr>
              <p:cNvPr id="254" name="Freeform 253"/>
              <p:cNvSpPr/>
              <p:nvPr/>
            </p:nvSpPr>
            <p:spPr>
              <a:xfrm rot="20765372" flipV="1">
                <a:off x="4772575" y="3874510"/>
                <a:ext cx="4138548" cy="475849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5847209"/>
                  <a:gd name="connsiteY0" fmla="*/ 2009194 h 2009195"/>
                  <a:gd name="connsiteX1" fmla="*/ 1899204 w 5847209"/>
                  <a:gd name="connsiteY1" fmla="*/ 309274 h 2009195"/>
                  <a:gd name="connsiteX2" fmla="*/ 5847210 w 5847209"/>
                  <a:gd name="connsiteY2" fmla="*/ -2 h 2009195"/>
                  <a:gd name="connsiteX0" fmla="*/ 0 w 5847210"/>
                  <a:gd name="connsiteY0" fmla="*/ 2009194 h 2009195"/>
                  <a:gd name="connsiteX1" fmla="*/ 1899204 w 5847210"/>
                  <a:gd name="connsiteY1" fmla="*/ 30927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009195"/>
                  <a:gd name="connsiteX1" fmla="*/ 2899373 w 5847210"/>
                  <a:gd name="connsiteY1" fmla="*/ 979324 h 2009195"/>
                  <a:gd name="connsiteX2" fmla="*/ 5847210 w 5847210"/>
                  <a:gd name="connsiteY2" fmla="*/ -2 h 2009195"/>
                  <a:gd name="connsiteX0" fmla="*/ 0 w 5847210"/>
                  <a:gd name="connsiteY0" fmla="*/ 2009194 h 2395907"/>
                  <a:gd name="connsiteX1" fmla="*/ 2899373 w 5847210"/>
                  <a:gd name="connsiteY1" fmla="*/ 979324 h 2395907"/>
                  <a:gd name="connsiteX2" fmla="*/ 5847210 w 5847210"/>
                  <a:gd name="connsiteY2" fmla="*/ -2 h 2395907"/>
                  <a:gd name="connsiteX0" fmla="*/ 0 w 5847210"/>
                  <a:gd name="connsiteY0" fmla="*/ 2432565 h 2819278"/>
                  <a:gd name="connsiteX1" fmla="*/ 2899373 w 5847210"/>
                  <a:gd name="connsiteY1" fmla="*/ 1402695 h 2819278"/>
                  <a:gd name="connsiteX2" fmla="*/ 5847210 w 5847210"/>
                  <a:gd name="connsiteY2" fmla="*/ 423369 h 2819278"/>
                  <a:gd name="connsiteX0" fmla="*/ 0 w 5829263"/>
                  <a:gd name="connsiteY0" fmla="*/ 2320255 h 2320256"/>
                  <a:gd name="connsiteX1" fmla="*/ 2899373 w 5829263"/>
                  <a:gd name="connsiteY1" fmla="*/ 1290385 h 2320256"/>
                  <a:gd name="connsiteX2" fmla="*/ 5829262 w 5829263"/>
                  <a:gd name="connsiteY2" fmla="*/ 2 h 2320256"/>
                  <a:gd name="connsiteX0" fmla="*/ 0 w 5829262"/>
                  <a:gd name="connsiteY0" fmla="*/ 2320255 h 2571692"/>
                  <a:gd name="connsiteX1" fmla="*/ 2899373 w 5829262"/>
                  <a:gd name="connsiteY1" fmla="*/ 1290385 h 2571692"/>
                  <a:gd name="connsiteX2" fmla="*/ 5829262 w 5829262"/>
                  <a:gd name="connsiteY2" fmla="*/ 2 h 2571692"/>
                  <a:gd name="connsiteX0" fmla="*/ 0 w 5829262"/>
                  <a:gd name="connsiteY0" fmla="*/ 2320255 h 3128562"/>
                  <a:gd name="connsiteX1" fmla="*/ 2899373 w 5829262"/>
                  <a:gd name="connsiteY1" fmla="*/ 1290385 h 3128562"/>
                  <a:gd name="connsiteX2" fmla="*/ 5829262 w 5829262"/>
                  <a:gd name="connsiteY2" fmla="*/ 2 h 3128562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20255 h 2860555"/>
                  <a:gd name="connsiteX1" fmla="*/ 2899373 w 5829262"/>
                  <a:gd name="connsiteY1" fmla="*/ 1290385 h 2860555"/>
                  <a:gd name="connsiteX2" fmla="*/ 5829262 w 5829262"/>
                  <a:gd name="connsiteY2" fmla="*/ 2 h 2860555"/>
                  <a:gd name="connsiteX0" fmla="*/ 0 w 5829262"/>
                  <a:gd name="connsiteY0" fmla="*/ 2336354 h 2876654"/>
                  <a:gd name="connsiteX1" fmla="*/ 2899373 w 5829262"/>
                  <a:gd name="connsiteY1" fmla="*/ 1306484 h 2876654"/>
                  <a:gd name="connsiteX2" fmla="*/ 5829262 w 5829262"/>
                  <a:gd name="connsiteY2" fmla="*/ 16101 h 28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829262" h="2876654">
                    <a:moveTo>
                      <a:pt x="0" y="2336354"/>
                    </a:moveTo>
                    <a:cubicBezTo>
                      <a:pt x="707247" y="-1099521"/>
                      <a:pt x="1842737" y="-114648"/>
                      <a:pt x="2899373" y="1306484"/>
                    </a:cubicBezTo>
                    <a:cubicBezTo>
                      <a:pt x="3956009" y="2727616"/>
                      <a:pt x="4980273" y="4493171"/>
                      <a:pt x="5829262" y="16101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4556409" y="428726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8982927" y="3862266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2479229" y="4527153"/>
              <a:ext cx="2455851" cy="392257"/>
              <a:chOff x="3219586" y="3350208"/>
              <a:chExt cx="5451332" cy="870706"/>
            </a:xfrm>
          </p:grpSpPr>
          <p:sp>
            <p:nvSpPr>
              <p:cNvPr id="250" name="Freeform 249"/>
              <p:cNvSpPr/>
              <p:nvPr/>
            </p:nvSpPr>
            <p:spPr>
              <a:xfrm rot="20765372" flipV="1">
                <a:off x="3472132" y="3350208"/>
                <a:ext cx="4891725" cy="870706"/>
              </a:xfrm>
              <a:custGeom>
                <a:avLst/>
                <a:gdLst>
                  <a:gd name="connsiteX0" fmla="*/ 0 w 3246783"/>
                  <a:gd name="connsiteY0" fmla="*/ 857087 h 857087"/>
                  <a:gd name="connsiteX1" fmla="*/ 1563757 w 3246783"/>
                  <a:gd name="connsiteY1" fmla="*/ 8948 h 857087"/>
                  <a:gd name="connsiteX2" fmla="*/ 3246783 w 3246783"/>
                  <a:gd name="connsiteY2" fmla="*/ 486026 h 85708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0427 h 860427"/>
                  <a:gd name="connsiteX1" fmla="*/ 1563757 w 3246783"/>
                  <a:gd name="connsiteY1" fmla="*/ 12288 h 860427"/>
                  <a:gd name="connsiteX2" fmla="*/ 3246783 w 3246783"/>
                  <a:gd name="connsiteY2" fmla="*/ 489366 h 860427"/>
                  <a:gd name="connsiteX0" fmla="*/ 0 w 3246783"/>
                  <a:gd name="connsiteY0" fmla="*/ 865921 h 865921"/>
                  <a:gd name="connsiteX1" fmla="*/ 1563757 w 3246783"/>
                  <a:gd name="connsiteY1" fmla="*/ 17782 h 865921"/>
                  <a:gd name="connsiteX2" fmla="*/ 3246783 w 3246783"/>
                  <a:gd name="connsiteY2" fmla="*/ 494860 h 865921"/>
                  <a:gd name="connsiteX0" fmla="*/ 0 w 3246783"/>
                  <a:gd name="connsiteY0" fmla="*/ 853891 h 853891"/>
                  <a:gd name="connsiteX1" fmla="*/ 1563757 w 3246783"/>
                  <a:gd name="connsiteY1" fmla="*/ 5752 h 853891"/>
                  <a:gd name="connsiteX2" fmla="*/ 3246783 w 3246783"/>
                  <a:gd name="connsiteY2" fmla="*/ 482830 h 853891"/>
                  <a:gd name="connsiteX0" fmla="*/ 0 w 3445565"/>
                  <a:gd name="connsiteY0" fmla="*/ 850301 h 850301"/>
                  <a:gd name="connsiteX1" fmla="*/ 1563757 w 3445565"/>
                  <a:gd name="connsiteY1" fmla="*/ 2162 h 850301"/>
                  <a:gd name="connsiteX2" fmla="*/ 3445565 w 3445565"/>
                  <a:gd name="connsiteY2" fmla="*/ 664771 h 850301"/>
                  <a:gd name="connsiteX0" fmla="*/ 0 w 3445565"/>
                  <a:gd name="connsiteY0" fmla="*/ 851241 h 851241"/>
                  <a:gd name="connsiteX1" fmla="*/ 1563757 w 3445565"/>
                  <a:gd name="connsiteY1" fmla="*/ 3102 h 851241"/>
                  <a:gd name="connsiteX2" fmla="*/ 3445565 w 3445565"/>
                  <a:gd name="connsiteY2" fmla="*/ 665711 h 851241"/>
                  <a:gd name="connsiteX0" fmla="*/ 0 w 3392556"/>
                  <a:gd name="connsiteY0" fmla="*/ 853247 h 853247"/>
                  <a:gd name="connsiteX1" fmla="*/ 1563757 w 3392556"/>
                  <a:gd name="connsiteY1" fmla="*/ 5108 h 853247"/>
                  <a:gd name="connsiteX2" fmla="*/ 3392556 w 3392556"/>
                  <a:gd name="connsiteY2" fmla="*/ 627960 h 853247"/>
                  <a:gd name="connsiteX0" fmla="*/ 0 w 3999785"/>
                  <a:gd name="connsiteY0" fmla="*/ 1526616 h 1526616"/>
                  <a:gd name="connsiteX1" fmla="*/ 1563757 w 3999785"/>
                  <a:gd name="connsiteY1" fmla="*/ 678477 h 1526616"/>
                  <a:gd name="connsiteX2" fmla="*/ 3999785 w 3999785"/>
                  <a:gd name="connsiteY2" fmla="*/ 160655 h 1526616"/>
                  <a:gd name="connsiteX0" fmla="*/ 0 w 3999785"/>
                  <a:gd name="connsiteY0" fmla="*/ 1365962 h 1365962"/>
                  <a:gd name="connsiteX1" fmla="*/ 1563757 w 3999785"/>
                  <a:gd name="connsiteY1" fmla="*/ 517823 h 1365962"/>
                  <a:gd name="connsiteX2" fmla="*/ 3999785 w 3999785"/>
                  <a:gd name="connsiteY2" fmla="*/ 1 h 136596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709213 w 4145241"/>
                  <a:gd name="connsiteY1" fmla="*/ 517823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478495 w 4145241"/>
                  <a:gd name="connsiteY1" fmla="*/ 185329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2211371 w 4145241"/>
                  <a:gd name="connsiteY1" fmla="*/ 1222048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510992"/>
                  <a:gd name="connsiteX1" fmla="*/ 1899204 w 4145241"/>
                  <a:gd name="connsiteY1" fmla="*/ 811071 h 2510992"/>
                  <a:gd name="connsiteX2" fmla="*/ 4145241 w 4145241"/>
                  <a:gd name="connsiteY2" fmla="*/ 1 h 2510992"/>
                  <a:gd name="connsiteX0" fmla="*/ 0 w 4145241"/>
                  <a:gd name="connsiteY0" fmla="*/ 2510991 h 2701280"/>
                  <a:gd name="connsiteX1" fmla="*/ 1246426 w 4145241"/>
                  <a:gd name="connsiteY1" fmla="*/ 2495368 h 2701280"/>
                  <a:gd name="connsiteX2" fmla="*/ 4145241 w 4145241"/>
                  <a:gd name="connsiteY2" fmla="*/ 1 h 2701280"/>
                  <a:gd name="connsiteX0" fmla="*/ 0 w 4145241"/>
                  <a:gd name="connsiteY0" fmla="*/ 2510991 h 2995741"/>
                  <a:gd name="connsiteX1" fmla="*/ 1246426 w 4145241"/>
                  <a:gd name="connsiteY1" fmla="*/ 2495368 h 2995741"/>
                  <a:gd name="connsiteX2" fmla="*/ 4145241 w 4145241"/>
                  <a:gd name="connsiteY2" fmla="*/ 1 h 2995741"/>
                  <a:gd name="connsiteX0" fmla="*/ 0 w 2591529"/>
                  <a:gd name="connsiteY0" fmla="*/ 776894 h 1070872"/>
                  <a:gd name="connsiteX1" fmla="*/ 1246426 w 2591529"/>
                  <a:gd name="connsiteY1" fmla="*/ 761271 h 1070872"/>
                  <a:gd name="connsiteX2" fmla="*/ 2591528 w 2591529"/>
                  <a:gd name="connsiteY2" fmla="*/ -2 h 1070872"/>
                  <a:gd name="connsiteX0" fmla="*/ 0 w 2591528"/>
                  <a:gd name="connsiteY0" fmla="*/ 886876 h 1491251"/>
                  <a:gd name="connsiteX1" fmla="*/ 1246426 w 2591528"/>
                  <a:gd name="connsiteY1" fmla="*/ 871253 h 1491251"/>
                  <a:gd name="connsiteX2" fmla="*/ 2591528 w 2591528"/>
                  <a:gd name="connsiteY2" fmla="*/ 109980 h 1491251"/>
                  <a:gd name="connsiteX0" fmla="*/ 0 w 4538860"/>
                  <a:gd name="connsiteY0" fmla="*/ 2021519 h 2021521"/>
                  <a:gd name="connsiteX1" fmla="*/ 3193758 w 4538860"/>
                  <a:gd name="connsiteY1" fmla="*/ 761271 h 2021521"/>
                  <a:gd name="connsiteX2" fmla="*/ 4538860 w 4538860"/>
                  <a:gd name="connsiteY2" fmla="*/ -2 h 2021521"/>
                  <a:gd name="connsiteX0" fmla="*/ 0 w 6834765"/>
                  <a:gd name="connsiteY0" fmla="*/ 3224009 h 3224011"/>
                  <a:gd name="connsiteX1" fmla="*/ 3193758 w 6834765"/>
                  <a:gd name="connsiteY1" fmla="*/ 1963761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619463 w 6834765"/>
                  <a:gd name="connsiteY1" fmla="*/ 1676317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34765"/>
                  <a:gd name="connsiteY0" fmla="*/ 3224009 h 3224011"/>
                  <a:gd name="connsiteX1" fmla="*/ 3493139 w 6834765"/>
                  <a:gd name="connsiteY1" fmla="*/ 820189 h 3224011"/>
                  <a:gd name="connsiteX2" fmla="*/ 6834765 w 6834765"/>
                  <a:gd name="connsiteY2" fmla="*/ 0 h 3224011"/>
                  <a:gd name="connsiteX0" fmla="*/ 0 w 6880146"/>
                  <a:gd name="connsiteY0" fmla="*/ 3437318 h 3437320"/>
                  <a:gd name="connsiteX1" fmla="*/ 3538520 w 6880146"/>
                  <a:gd name="connsiteY1" fmla="*/ 820189 h 3437320"/>
                  <a:gd name="connsiteX2" fmla="*/ 6880146 w 6880146"/>
                  <a:gd name="connsiteY2" fmla="*/ 0 h 3437320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  <a:gd name="connsiteX0" fmla="*/ 0 w 6890135"/>
                  <a:gd name="connsiteY0" fmla="*/ 5263685 h 5263686"/>
                  <a:gd name="connsiteX1" fmla="*/ 3548509 w 6890135"/>
                  <a:gd name="connsiteY1" fmla="*/ 820189 h 5263686"/>
                  <a:gd name="connsiteX2" fmla="*/ 6890135 w 6890135"/>
                  <a:gd name="connsiteY2" fmla="*/ 0 h 5263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90135" h="5263686">
                    <a:moveTo>
                      <a:pt x="0" y="5263685"/>
                    </a:moveTo>
                    <a:cubicBezTo>
                      <a:pt x="412526" y="2718839"/>
                      <a:pt x="2052425" y="3750"/>
                      <a:pt x="3548509" y="820189"/>
                    </a:cubicBezTo>
                    <a:cubicBezTo>
                      <a:pt x="5044593" y="1636628"/>
                      <a:pt x="6259752" y="1933741"/>
                      <a:pt x="6890135" y="0"/>
                    </a:cubicBezTo>
                  </a:path>
                </a:pathLst>
              </a:custGeom>
              <a:noFill/>
              <a:ln w="28575">
                <a:solidFill>
                  <a:srgbClr val="FF3399"/>
                </a:solidFill>
                <a:headEnd type="none" w="med" len="med"/>
                <a:tailEnd type="triangle" w="med" len="med"/>
              </a:ln>
              <a:effectLst>
                <a:outerShdw blurRad="63500" dist="25400" dir="27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219586" y="3776928"/>
                <a:ext cx="172966" cy="172966"/>
              </a:xfrm>
              <a:prstGeom prst="ellipse">
                <a:avLst/>
              </a:prstGeom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8497952" y="3597143"/>
                <a:ext cx="172966" cy="17296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80000">
                    <a:srgbClr val="FFC000"/>
                  </a:gs>
                  <a:gs pos="100000">
                    <a:srgbClr val="FFFF00"/>
                  </a:gs>
                </a:gsLst>
              </a:gradFill>
              <a:effectLst>
                <a:outerShdw blurRad="63500" dist="25400" dir="2700000" rotWithShape="0">
                  <a:schemeClr val="bg1"/>
                </a:outerShdw>
              </a:effectLst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0" name="Freeform 239"/>
            <p:cNvSpPr/>
            <p:nvPr/>
          </p:nvSpPr>
          <p:spPr>
            <a:xfrm rot="326158">
              <a:off x="4561194" y="4342678"/>
              <a:ext cx="2079181" cy="245707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4036592"/>
                <a:gd name="connsiteY0" fmla="*/ 903305 h 903305"/>
                <a:gd name="connsiteX1" fmla="*/ 1563757 w 4036592"/>
                <a:gd name="connsiteY1" fmla="*/ 55166 h 903305"/>
                <a:gd name="connsiteX2" fmla="*/ 4036592 w 4036592"/>
                <a:gd name="connsiteY2" fmla="*/ 408655 h 903305"/>
                <a:gd name="connsiteX0" fmla="*/ 0 w 4036592"/>
                <a:gd name="connsiteY0" fmla="*/ 852635 h 852635"/>
                <a:gd name="connsiteX1" fmla="*/ 1563757 w 4036592"/>
                <a:gd name="connsiteY1" fmla="*/ 4496 h 852635"/>
                <a:gd name="connsiteX2" fmla="*/ 4036592 w 4036592"/>
                <a:gd name="connsiteY2" fmla="*/ 357985 h 852635"/>
                <a:gd name="connsiteX0" fmla="*/ 0 w 4036592"/>
                <a:gd name="connsiteY0" fmla="*/ 993372 h 993372"/>
                <a:gd name="connsiteX1" fmla="*/ 1753548 w 4036592"/>
                <a:gd name="connsiteY1" fmla="*/ 3995 h 993372"/>
                <a:gd name="connsiteX2" fmla="*/ 4036592 w 4036592"/>
                <a:gd name="connsiteY2" fmla="*/ 498722 h 993372"/>
                <a:gd name="connsiteX0" fmla="*/ 0 w 4036592"/>
                <a:gd name="connsiteY0" fmla="*/ 990815 h 990815"/>
                <a:gd name="connsiteX1" fmla="*/ 1753548 w 4036592"/>
                <a:gd name="connsiteY1" fmla="*/ 1438 h 990815"/>
                <a:gd name="connsiteX2" fmla="*/ 4036592 w 4036592"/>
                <a:gd name="connsiteY2" fmla="*/ 496165 h 990815"/>
                <a:gd name="connsiteX0" fmla="*/ 0 w 4042872"/>
                <a:gd name="connsiteY0" fmla="*/ 996811 h 996811"/>
                <a:gd name="connsiteX1" fmla="*/ 1753548 w 4042872"/>
                <a:gd name="connsiteY1" fmla="*/ 7434 h 996811"/>
                <a:gd name="connsiteX2" fmla="*/ 4042872 w 4042872"/>
                <a:gd name="connsiteY2" fmla="*/ 352131 h 996811"/>
                <a:gd name="connsiteX0" fmla="*/ 0 w 4042872"/>
                <a:gd name="connsiteY0" fmla="*/ 993725 h 993725"/>
                <a:gd name="connsiteX1" fmla="*/ 1753548 w 4042872"/>
                <a:gd name="connsiteY1" fmla="*/ 4348 h 993725"/>
                <a:gd name="connsiteX2" fmla="*/ 4042872 w 4042872"/>
                <a:gd name="connsiteY2" fmla="*/ 349045 h 993725"/>
                <a:gd name="connsiteX0" fmla="*/ 0 w 4042872"/>
                <a:gd name="connsiteY0" fmla="*/ 993325 h 993325"/>
                <a:gd name="connsiteX1" fmla="*/ 1753548 w 4042872"/>
                <a:gd name="connsiteY1" fmla="*/ 3948 h 993325"/>
                <a:gd name="connsiteX2" fmla="*/ 4042872 w 4042872"/>
                <a:gd name="connsiteY2" fmla="*/ 348645 h 993325"/>
                <a:gd name="connsiteX0" fmla="*/ 0 w 4042872"/>
                <a:gd name="connsiteY0" fmla="*/ 990968 h 990968"/>
                <a:gd name="connsiteX1" fmla="*/ 1753548 w 4042872"/>
                <a:gd name="connsiteY1" fmla="*/ 1591 h 990968"/>
                <a:gd name="connsiteX2" fmla="*/ 4042872 w 4042872"/>
                <a:gd name="connsiteY2" fmla="*/ 346288 h 990968"/>
                <a:gd name="connsiteX0" fmla="*/ 0 w 4210848"/>
                <a:gd name="connsiteY0" fmla="*/ 989377 h 1176848"/>
                <a:gd name="connsiteX1" fmla="*/ 1753548 w 4210848"/>
                <a:gd name="connsiteY1" fmla="*/ 0 h 1176848"/>
                <a:gd name="connsiteX2" fmla="*/ 4210848 w 4210848"/>
                <a:gd name="connsiteY2" fmla="*/ 983025 h 1176848"/>
                <a:gd name="connsiteX0" fmla="*/ 0 w 4210848"/>
                <a:gd name="connsiteY0" fmla="*/ 989377 h 989377"/>
                <a:gd name="connsiteX1" fmla="*/ 1753548 w 4210848"/>
                <a:gd name="connsiteY1" fmla="*/ 0 h 989377"/>
                <a:gd name="connsiteX2" fmla="*/ 4210848 w 4210848"/>
                <a:gd name="connsiteY2" fmla="*/ 983025 h 989377"/>
                <a:gd name="connsiteX0" fmla="*/ 0 w 4210848"/>
                <a:gd name="connsiteY0" fmla="*/ 947465 h 947465"/>
                <a:gd name="connsiteX1" fmla="*/ 2184454 w 4210848"/>
                <a:gd name="connsiteY1" fmla="*/ 3 h 947465"/>
                <a:gd name="connsiteX2" fmla="*/ 4210848 w 4210848"/>
                <a:gd name="connsiteY2" fmla="*/ 941113 h 947465"/>
                <a:gd name="connsiteX0" fmla="*/ 0 w 4198412"/>
                <a:gd name="connsiteY0" fmla="*/ 952920 h 952920"/>
                <a:gd name="connsiteX1" fmla="*/ 2184454 w 4198412"/>
                <a:gd name="connsiteY1" fmla="*/ 5458 h 952920"/>
                <a:gd name="connsiteX2" fmla="*/ 4198412 w 4198412"/>
                <a:gd name="connsiteY2" fmla="*/ 726820 h 952920"/>
                <a:gd name="connsiteX0" fmla="*/ 0 w 4296843"/>
                <a:gd name="connsiteY0" fmla="*/ 949535 h 949535"/>
                <a:gd name="connsiteX1" fmla="*/ 2184454 w 4296843"/>
                <a:gd name="connsiteY1" fmla="*/ 2073 h 949535"/>
                <a:gd name="connsiteX2" fmla="*/ 4296844 w 4296843"/>
                <a:gd name="connsiteY2" fmla="*/ 795811 h 949535"/>
                <a:gd name="connsiteX0" fmla="*/ 0 w 5148571"/>
                <a:gd name="connsiteY0" fmla="*/ 969061 h 969061"/>
                <a:gd name="connsiteX1" fmla="*/ 2184454 w 5148571"/>
                <a:gd name="connsiteY1" fmla="*/ 21599 h 969061"/>
                <a:gd name="connsiteX2" fmla="*/ 5148571 w 5148571"/>
                <a:gd name="connsiteY2" fmla="*/ 508004 h 969061"/>
                <a:gd name="connsiteX0" fmla="*/ 0 w 5148571"/>
                <a:gd name="connsiteY0" fmla="*/ 1023166 h 1023166"/>
                <a:gd name="connsiteX1" fmla="*/ 2587626 w 5148571"/>
                <a:gd name="connsiteY1" fmla="*/ 11185 h 1023166"/>
                <a:gd name="connsiteX2" fmla="*/ 5148571 w 5148571"/>
                <a:gd name="connsiteY2" fmla="*/ 562109 h 102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48571" h="1023166">
                  <a:moveTo>
                    <a:pt x="0" y="1023166"/>
                  </a:moveTo>
                  <a:cubicBezTo>
                    <a:pt x="339035" y="537253"/>
                    <a:pt x="1871485" y="36806"/>
                    <a:pt x="2587626" y="11185"/>
                  </a:cubicBezTo>
                  <a:cubicBezTo>
                    <a:pt x="3303767" y="-14436"/>
                    <a:pt x="4342411" y="-48255"/>
                    <a:pt x="5148571" y="562109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2" name="TextBox 241"/>
                <p:cNvSpPr txBox="1"/>
                <p:nvPr/>
              </p:nvSpPr>
              <p:spPr>
                <a:xfrm>
                  <a:off x="6730244" y="4921550"/>
                  <a:ext cx="1476163" cy="404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C66FF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7" name="TextBox 2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0244" y="4921550"/>
                  <a:ext cx="1476163" cy="40498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TextBox 242"/>
            <p:cNvSpPr txBox="1"/>
            <p:nvPr/>
          </p:nvSpPr>
          <p:spPr>
            <a:xfrm>
              <a:off x="6436033" y="3962400"/>
              <a:ext cx="1391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Codomain </a:t>
              </a:r>
              <a:r>
                <a:rPr lang="en-US" i="1" dirty="0" smtClean="0">
                  <a:solidFill>
                    <a:srgbClr val="00B0F0"/>
                  </a:solidFill>
                </a:rPr>
                <a:t>X</a:t>
              </a:r>
              <a:endParaRPr lang="en-US" i="1" dirty="0">
                <a:solidFill>
                  <a:srgbClr val="00B0F0"/>
                </a:solidFill>
              </a:endParaRPr>
            </a:p>
          </p:txBody>
        </p:sp>
        <p:sp>
          <p:nvSpPr>
            <p:cNvPr id="248" name="Freeform 247"/>
            <p:cNvSpPr/>
            <p:nvPr/>
          </p:nvSpPr>
          <p:spPr>
            <a:xfrm rot="21165986" flipV="1">
              <a:off x="4899820" y="4885992"/>
              <a:ext cx="1682452" cy="20916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5847209"/>
                <a:gd name="connsiteY0" fmla="*/ 2009194 h 2009195"/>
                <a:gd name="connsiteX1" fmla="*/ 1899204 w 5847209"/>
                <a:gd name="connsiteY1" fmla="*/ 309274 h 2009195"/>
                <a:gd name="connsiteX2" fmla="*/ 5847210 w 5847209"/>
                <a:gd name="connsiteY2" fmla="*/ -2 h 2009195"/>
                <a:gd name="connsiteX0" fmla="*/ 0 w 5847210"/>
                <a:gd name="connsiteY0" fmla="*/ 2009194 h 2009195"/>
                <a:gd name="connsiteX1" fmla="*/ 1899204 w 5847210"/>
                <a:gd name="connsiteY1" fmla="*/ 309274 h 2009195"/>
                <a:gd name="connsiteX2" fmla="*/ 5847210 w 5847210"/>
                <a:gd name="connsiteY2" fmla="*/ -2 h 2009195"/>
                <a:gd name="connsiteX0" fmla="*/ 0 w 5847210"/>
                <a:gd name="connsiteY0" fmla="*/ 2009194 h 2009195"/>
                <a:gd name="connsiteX1" fmla="*/ 2899373 w 5847210"/>
                <a:gd name="connsiteY1" fmla="*/ 979324 h 2009195"/>
                <a:gd name="connsiteX2" fmla="*/ 5847210 w 5847210"/>
                <a:gd name="connsiteY2" fmla="*/ -2 h 2009195"/>
                <a:gd name="connsiteX0" fmla="*/ 0 w 5847210"/>
                <a:gd name="connsiteY0" fmla="*/ 2009194 h 2395907"/>
                <a:gd name="connsiteX1" fmla="*/ 2899373 w 5847210"/>
                <a:gd name="connsiteY1" fmla="*/ 979324 h 2395907"/>
                <a:gd name="connsiteX2" fmla="*/ 5847210 w 5847210"/>
                <a:gd name="connsiteY2" fmla="*/ -2 h 2395907"/>
                <a:gd name="connsiteX0" fmla="*/ 0 w 5847210"/>
                <a:gd name="connsiteY0" fmla="*/ 2432565 h 2819278"/>
                <a:gd name="connsiteX1" fmla="*/ 2899373 w 5847210"/>
                <a:gd name="connsiteY1" fmla="*/ 1402695 h 2819278"/>
                <a:gd name="connsiteX2" fmla="*/ 5847210 w 5847210"/>
                <a:gd name="connsiteY2" fmla="*/ 423369 h 2819278"/>
                <a:gd name="connsiteX0" fmla="*/ 0 w 5829263"/>
                <a:gd name="connsiteY0" fmla="*/ 2320255 h 2320256"/>
                <a:gd name="connsiteX1" fmla="*/ 2899373 w 5829263"/>
                <a:gd name="connsiteY1" fmla="*/ 1290385 h 2320256"/>
                <a:gd name="connsiteX2" fmla="*/ 5829262 w 5829263"/>
                <a:gd name="connsiteY2" fmla="*/ 2 h 2320256"/>
                <a:gd name="connsiteX0" fmla="*/ 0 w 5829262"/>
                <a:gd name="connsiteY0" fmla="*/ 2320255 h 2571692"/>
                <a:gd name="connsiteX1" fmla="*/ 2899373 w 5829262"/>
                <a:gd name="connsiteY1" fmla="*/ 1290385 h 2571692"/>
                <a:gd name="connsiteX2" fmla="*/ 5829262 w 5829262"/>
                <a:gd name="connsiteY2" fmla="*/ 2 h 2571692"/>
                <a:gd name="connsiteX0" fmla="*/ 0 w 5829262"/>
                <a:gd name="connsiteY0" fmla="*/ 2320255 h 3128562"/>
                <a:gd name="connsiteX1" fmla="*/ 2899373 w 5829262"/>
                <a:gd name="connsiteY1" fmla="*/ 1290385 h 3128562"/>
                <a:gd name="connsiteX2" fmla="*/ 5829262 w 5829262"/>
                <a:gd name="connsiteY2" fmla="*/ 2 h 3128562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20255 h 2860555"/>
                <a:gd name="connsiteX1" fmla="*/ 2899373 w 5829262"/>
                <a:gd name="connsiteY1" fmla="*/ 1290385 h 2860555"/>
                <a:gd name="connsiteX2" fmla="*/ 5829262 w 5829262"/>
                <a:gd name="connsiteY2" fmla="*/ 2 h 2860555"/>
                <a:gd name="connsiteX0" fmla="*/ 0 w 5829262"/>
                <a:gd name="connsiteY0" fmla="*/ 2336354 h 2876654"/>
                <a:gd name="connsiteX1" fmla="*/ 2899373 w 5829262"/>
                <a:gd name="connsiteY1" fmla="*/ 1306484 h 2876654"/>
                <a:gd name="connsiteX2" fmla="*/ 5829262 w 5829262"/>
                <a:gd name="connsiteY2" fmla="*/ 16101 h 2876654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899373 w 6071775"/>
                <a:gd name="connsiteY1" fmla="*/ 3500580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  <a:gd name="connsiteX0" fmla="*/ 0 w 6071775"/>
                <a:gd name="connsiteY0" fmla="*/ 4530450 h 4530457"/>
                <a:gd name="connsiteX1" fmla="*/ 2765278 w 6071775"/>
                <a:gd name="connsiteY1" fmla="*/ 2958734 h 4530457"/>
                <a:gd name="connsiteX2" fmla="*/ 6071775 w 6071775"/>
                <a:gd name="connsiteY2" fmla="*/ 3 h 453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1775" h="4530457">
                  <a:moveTo>
                    <a:pt x="0" y="4530450"/>
                  </a:moveTo>
                  <a:cubicBezTo>
                    <a:pt x="707247" y="1094575"/>
                    <a:pt x="1852952" y="2216490"/>
                    <a:pt x="2765278" y="2958734"/>
                  </a:cubicBezTo>
                  <a:cubicBezTo>
                    <a:pt x="3677604" y="3700978"/>
                    <a:pt x="5137551" y="3345919"/>
                    <a:pt x="6071775" y="3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 rot="20765372" flipV="1">
              <a:off x="4997227" y="4559749"/>
              <a:ext cx="1256609" cy="299440"/>
            </a:xfrm>
            <a:custGeom>
              <a:avLst/>
              <a:gdLst>
                <a:gd name="connsiteX0" fmla="*/ 0 w 3246783"/>
                <a:gd name="connsiteY0" fmla="*/ 857087 h 857087"/>
                <a:gd name="connsiteX1" fmla="*/ 1563757 w 3246783"/>
                <a:gd name="connsiteY1" fmla="*/ 8948 h 857087"/>
                <a:gd name="connsiteX2" fmla="*/ 3246783 w 3246783"/>
                <a:gd name="connsiteY2" fmla="*/ 486026 h 85708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0427 h 860427"/>
                <a:gd name="connsiteX1" fmla="*/ 1563757 w 3246783"/>
                <a:gd name="connsiteY1" fmla="*/ 12288 h 860427"/>
                <a:gd name="connsiteX2" fmla="*/ 3246783 w 3246783"/>
                <a:gd name="connsiteY2" fmla="*/ 489366 h 860427"/>
                <a:gd name="connsiteX0" fmla="*/ 0 w 3246783"/>
                <a:gd name="connsiteY0" fmla="*/ 865921 h 865921"/>
                <a:gd name="connsiteX1" fmla="*/ 1563757 w 3246783"/>
                <a:gd name="connsiteY1" fmla="*/ 17782 h 865921"/>
                <a:gd name="connsiteX2" fmla="*/ 3246783 w 3246783"/>
                <a:gd name="connsiteY2" fmla="*/ 494860 h 865921"/>
                <a:gd name="connsiteX0" fmla="*/ 0 w 3246783"/>
                <a:gd name="connsiteY0" fmla="*/ 853891 h 853891"/>
                <a:gd name="connsiteX1" fmla="*/ 1563757 w 3246783"/>
                <a:gd name="connsiteY1" fmla="*/ 5752 h 853891"/>
                <a:gd name="connsiteX2" fmla="*/ 3246783 w 3246783"/>
                <a:gd name="connsiteY2" fmla="*/ 482830 h 853891"/>
                <a:gd name="connsiteX0" fmla="*/ 0 w 3445565"/>
                <a:gd name="connsiteY0" fmla="*/ 850301 h 850301"/>
                <a:gd name="connsiteX1" fmla="*/ 1563757 w 3445565"/>
                <a:gd name="connsiteY1" fmla="*/ 2162 h 850301"/>
                <a:gd name="connsiteX2" fmla="*/ 3445565 w 3445565"/>
                <a:gd name="connsiteY2" fmla="*/ 664771 h 850301"/>
                <a:gd name="connsiteX0" fmla="*/ 0 w 3445565"/>
                <a:gd name="connsiteY0" fmla="*/ 851241 h 851241"/>
                <a:gd name="connsiteX1" fmla="*/ 1563757 w 3445565"/>
                <a:gd name="connsiteY1" fmla="*/ 3102 h 851241"/>
                <a:gd name="connsiteX2" fmla="*/ 3445565 w 3445565"/>
                <a:gd name="connsiteY2" fmla="*/ 665711 h 851241"/>
                <a:gd name="connsiteX0" fmla="*/ 0 w 3392556"/>
                <a:gd name="connsiteY0" fmla="*/ 853247 h 853247"/>
                <a:gd name="connsiteX1" fmla="*/ 1563757 w 3392556"/>
                <a:gd name="connsiteY1" fmla="*/ 5108 h 853247"/>
                <a:gd name="connsiteX2" fmla="*/ 3392556 w 3392556"/>
                <a:gd name="connsiteY2" fmla="*/ 627960 h 853247"/>
                <a:gd name="connsiteX0" fmla="*/ 0 w 3999785"/>
                <a:gd name="connsiteY0" fmla="*/ 1526616 h 1526616"/>
                <a:gd name="connsiteX1" fmla="*/ 1563757 w 3999785"/>
                <a:gd name="connsiteY1" fmla="*/ 678477 h 1526616"/>
                <a:gd name="connsiteX2" fmla="*/ 3999785 w 3999785"/>
                <a:gd name="connsiteY2" fmla="*/ 160655 h 1526616"/>
                <a:gd name="connsiteX0" fmla="*/ 0 w 3999785"/>
                <a:gd name="connsiteY0" fmla="*/ 1365962 h 1365962"/>
                <a:gd name="connsiteX1" fmla="*/ 1563757 w 3999785"/>
                <a:gd name="connsiteY1" fmla="*/ 517823 h 1365962"/>
                <a:gd name="connsiteX2" fmla="*/ 3999785 w 3999785"/>
                <a:gd name="connsiteY2" fmla="*/ 1 h 136596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709213 w 4145241"/>
                <a:gd name="connsiteY1" fmla="*/ 517823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478495 w 4145241"/>
                <a:gd name="connsiteY1" fmla="*/ 185329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2211371 w 4145241"/>
                <a:gd name="connsiteY1" fmla="*/ 1222048 h 2510992"/>
                <a:gd name="connsiteX2" fmla="*/ 4145241 w 4145241"/>
                <a:gd name="connsiteY2" fmla="*/ 1 h 2510992"/>
                <a:gd name="connsiteX0" fmla="*/ 0 w 4145241"/>
                <a:gd name="connsiteY0" fmla="*/ 2510991 h 2510992"/>
                <a:gd name="connsiteX1" fmla="*/ 1899204 w 4145241"/>
                <a:gd name="connsiteY1" fmla="*/ 811071 h 2510992"/>
                <a:gd name="connsiteX2" fmla="*/ 4145241 w 4145241"/>
                <a:gd name="connsiteY2" fmla="*/ 1 h 2510992"/>
                <a:gd name="connsiteX0" fmla="*/ 0 w 4145241"/>
                <a:gd name="connsiteY0" fmla="*/ 2510991 h 2701280"/>
                <a:gd name="connsiteX1" fmla="*/ 1246426 w 4145241"/>
                <a:gd name="connsiteY1" fmla="*/ 2495368 h 2701280"/>
                <a:gd name="connsiteX2" fmla="*/ 4145241 w 4145241"/>
                <a:gd name="connsiteY2" fmla="*/ 1 h 2701280"/>
                <a:gd name="connsiteX0" fmla="*/ 0 w 4145241"/>
                <a:gd name="connsiteY0" fmla="*/ 2510991 h 2995741"/>
                <a:gd name="connsiteX1" fmla="*/ 1246426 w 4145241"/>
                <a:gd name="connsiteY1" fmla="*/ 2495368 h 2995741"/>
                <a:gd name="connsiteX2" fmla="*/ 4145241 w 4145241"/>
                <a:gd name="connsiteY2" fmla="*/ 1 h 2995741"/>
                <a:gd name="connsiteX0" fmla="*/ 0 w 2591529"/>
                <a:gd name="connsiteY0" fmla="*/ 776894 h 1070872"/>
                <a:gd name="connsiteX1" fmla="*/ 1246426 w 2591529"/>
                <a:gd name="connsiteY1" fmla="*/ 761271 h 1070872"/>
                <a:gd name="connsiteX2" fmla="*/ 2591528 w 2591529"/>
                <a:gd name="connsiteY2" fmla="*/ -2 h 1070872"/>
                <a:gd name="connsiteX0" fmla="*/ 0 w 2591528"/>
                <a:gd name="connsiteY0" fmla="*/ 886876 h 1491251"/>
                <a:gd name="connsiteX1" fmla="*/ 1246426 w 2591528"/>
                <a:gd name="connsiteY1" fmla="*/ 871253 h 1491251"/>
                <a:gd name="connsiteX2" fmla="*/ 2591528 w 2591528"/>
                <a:gd name="connsiteY2" fmla="*/ 109980 h 1491251"/>
                <a:gd name="connsiteX0" fmla="*/ 0 w 4538860"/>
                <a:gd name="connsiteY0" fmla="*/ 2021519 h 2021521"/>
                <a:gd name="connsiteX1" fmla="*/ 3193758 w 4538860"/>
                <a:gd name="connsiteY1" fmla="*/ 761271 h 2021521"/>
                <a:gd name="connsiteX2" fmla="*/ 4538860 w 4538860"/>
                <a:gd name="connsiteY2" fmla="*/ -2 h 2021521"/>
                <a:gd name="connsiteX0" fmla="*/ 0 w 6834765"/>
                <a:gd name="connsiteY0" fmla="*/ 3224009 h 3224011"/>
                <a:gd name="connsiteX1" fmla="*/ 3193758 w 6834765"/>
                <a:gd name="connsiteY1" fmla="*/ 1963761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619463 w 6834765"/>
                <a:gd name="connsiteY1" fmla="*/ 1676317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34765"/>
                <a:gd name="connsiteY0" fmla="*/ 3224009 h 3224011"/>
                <a:gd name="connsiteX1" fmla="*/ 3493139 w 6834765"/>
                <a:gd name="connsiteY1" fmla="*/ 820189 h 3224011"/>
                <a:gd name="connsiteX2" fmla="*/ 6834765 w 6834765"/>
                <a:gd name="connsiteY2" fmla="*/ 0 h 3224011"/>
                <a:gd name="connsiteX0" fmla="*/ 0 w 6880146"/>
                <a:gd name="connsiteY0" fmla="*/ 3437318 h 3437320"/>
                <a:gd name="connsiteX1" fmla="*/ 3538520 w 6880146"/>
                <a:gd name="connsiteY1" fmla="*/ 820189 h 3437320"/>
                <a:gd name="connsiteX2" fmla="*/ 6880146 w 6880146"/>
                <a:gd name="connsiteY2" fmla="*/ 0 h 3437320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890135"/>
                <a:gd name="connsiteY0" fmla="*/ 5263685 h 5263686"/>
                <a:gd name="connsiteX1" fmla="*/ 3548509 w 6890135"/>
                <a:gd name="connsiteY1" fmla="*/ 820189 h 5263686"/>
                <a:gd name="connsiteX2" fmla="*/ 6890135 w 6890135"/>
                <a:gd name="connsiteY2" fmla="*/ 0 h 5263686"/>
                <a:gd name="connsiteX0" fmla="*/ 0 w 6411929"/>
                <a:gd name="connsiteY0" fmla="*/ 7062247 h 7062248"/>
                <a:gd name="connsiteX1" fmla="*/ 3548509 w 6411929"/>
                <a:gd name="connsiteY1" fmla="*/ 2618751 h 7062248"/>
                <a:gd name="connsiteX2" fmla="*/ 6411931 w 6411929"/>
                <a:gd name="connsiteY2" fmla="*/ 0 h 7062248"/>
                <a:gd name="connsiteX0" fmla="*/ 0 w 6411929"/>
                <a:gd name="connsiteY0" fmla="*/ 7108948 h 7108949"/>
                <a:gd name="connsiteX1" fmla="*/ 3548509 w 6411929"/>
                <a:gd name="connsiteY1" fmla="*/ 2665452 h 7108949"/>
                <a:gd name="connsiteX2" fmla="*/ 6411931 w 6411929"/>
                <a:gd name="connsiteY2" fmla="*/ 46701 h 7108949"/>
                <a:gd name="connsiteX0" fmla="*/ 0 w 6411929"/>
                <a:gd name="connsiteY0" fmla="*/ 7109237 h 7109238"/>
                <a:gd name="connsiteX1" fmla="*/ 2227921 w 6411929"/>
                <a:gd name="connsiteY1" fmla="*/ 2651911 h 7109238"/>
                <a:gd name="connsiteX2" fmla="*/ 6411931 w 6411929"/>
                <a:gd name="connsiteY2" fmla="*/ 46990 h 7109238"/>
                <a:gd name="connsiteX0" fmla="*/ 0 w 6411929"/>
                <a:gd name="connsiteY0" fmla="*/ 7117203 h 7117204"/>
                <a:gd name="connsiteX1" fmla="*/ 2487001 w 6411929"/>
                <a:gd name="connsiteY1" fmla="*/ 2353345 h 7117204"/>
                <a:gd name="connsiteX2" fmla="*/ 6411931 w 6411929"/>
                <a:gd name="connsiteY2" fmla="*/ 54956 h 7117204"/>
                <a:gd name="connsiteX0" fmla="*/ 0 w 6411929"/>
                <a:gd name="connsiteY0" fmla="*/ 7127767 h 7127768"/>
                <a:gd name="connsiteX1" fmla="*/ 2487001 w 6411929"/>
                <a:gd name="connsiteY1" fmla="*/ 2363909 h 7127768"/>
                <a:gd name="connsiteX2" fmla="*/ 6411931 w 6411929"/>
                <a:gd name="connsiteY2" fmla="*/ 65520 h 7127768"/>
                <a:gd name="connsiteX0" fmla="*/ 0 w 6485850"/>
                <a:gd name="connsiteY0" fmla="*/ 6716351 h 6716352"/>
                <a:gd name="connsiteX1" fmla="*/ 2487001 w 6485850"/>
                <a:gd name="connsiteY1" fmla="*/ 1952493 h 6716352"/>
                <a:gd name="connsiteX2" fmla="*/ 6485850 w 6485850"/>
                <a:gd name="connsiteY2" fmla="*/ 67840 h 6716352"/>
                <a:gd name="connsiteX0" fmla="*/ 0 w 6485850"/>
                <a:gd name="connsiteY0" fmla="*/ 6939637 h 6939638"/>
                <a:gd name="connsiteX1" fmla="*/ 2487001 w 6485850"/>
                <a:gd name="connsiteY1" fmla="*/ 2175779 h 6939638"/>
                <a:gd name="connsiteX2" fmla="*/ 6485850 w 6485850"/>
                <a:gd name="connsiteY2" fmla="*/ 291126 h 6939638"/>
                <a:gd name="connsiteX0" fmla="*/ 0 w 6485850"/>
                <a:gd name="connsiteY0" fmla="*/ 7007947 h 7007948"/>
                <a:gd name="connsiteX1" fmla="*/ 2495469 w 6485850"/>
                <a:gd name="connsiteY1" fmla="*/ 1732885 h 7007948"/>
                <a:gd name="connsiteX2" fmla="*/ 6485850 w 6485850"/>
                <a:gd name="connsiteY2" fmla="*/ 359436 h 7007948"/>
                <a:gd name="connsiteX0" fmla="*/ 0 w 6485850"/>
                <a:gd name="connsiteY0" fmla="*/ 6991630 h 6991631"/>
                <a:gd name="connsiteX1" fmla="*/ 2495469 w 6485850"/>
                <a:gd name="connsiteY1" fmla="*/ 1716568 h 6991631"/>
                <a:gd name="connsiteX2" fmla="*/ 6485850 w 6485850"/>
                <a:gd name="connsiteY2" fmla="*/ 343119 h 6991631"/>
                <a:gd name="connsiteX0" fmla="*/ 0 w 6485850"/>
                <a:gd name="connsiteY0" fmla="*/ 7126825 h 7126826"/>
                <a:gd name="connsiteX1" fmla="*/ 2495777 w 6485850"/>
                <a:gd name="connsiteY1" fmla="*/ 1183121 h 7126826"/>
                <a:gd name="connsiteX2" fmla="*/ 6485850 w 6485850"/>
                <a:gd name="connsiteY2" fmla="*/ 478314 h 7126826"/>
                <a:gd name="connsiteX0" fmla="*/ 0 w 5061807"/>
                <a:gd name="connsiteY0" fmla="*/ 6520217 h 6520218"/>
                <a:gd name="connsiteX1" fmla="*/ 2495777 w 5061807"/>
                <a:gd name="connsiteY1" fmla="*/ 576513 h 6520218"/>
                <a:gd name="connsiteX2" fmla="*/ 5061806 w 5061807"/>
                <a:gd name="connsiteY2" fmla="*/ 967014 h 6520218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949399 h 5949400"/>
                <a:gd name="connsiteX1" fmla="*/ 2139224 w 5061807"/>
                <a:gd name="connsiteY1" fmla="*/ 1459113 h 5949400"/>
                <a:gd name="connsiteX2" fmla="*/ 5061806 w 5061807"/>
                <a:gd name="connsiteY2" fmla="*/ 396196 h 5949400"/>
                <a:gd name="connsiteX0" fmla="*/ 0 w 5061807"/>
                <a:gd name="connsiteY0" fmla="*/ 5761865 h 5761866"/>
                <a:gd name="connsiteX1" fmla="*/ 2139224 w 5061807"/>
                <a:gd name="connsiteY1" fmla="*/ 1271579 h 5761866"/>
                <a:gd name="connsiteX2" fmla="*/ 5061806 w 5061807"/>
                <a:gd name="connsiteY2" fmla="*/ 208662 h 5761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61807" h="5761866">
                  <a:moveTo>
                    <a:pt x="0" y="5761865"/>
                  </a:moveTo>
                  <a:cubicBezTo>
                    <a:pt x="641198" y="3462279"/>
                    <a:pt x="1448694" y="2074961"/>
                    <a:pt x="2139224" y="1271579"/>
                  </a:cubicBezTo>
                  <a:cubicBezTo>
                    <a:pt x="3051362" y="279716"/>
                    <a:pt x="3762002" y="-348550"/>
                    <a:pt x="5061806" y="208662"/>
                  </a:cubicBezTo>
                </a:path>
              </a:pathLst>
            </a:custGeom>
            <a:noFill/>
            <a:ln w="28575">
              <a:solidFill>
                <a:srgbClr val="CC66FF"/>
              </a:solidFill>
              <a:headEnd type="none" w="med" len="med"/>
              <a:tailEnd type="triangle" w="med" len="med"/>
            </a:ln>
            <a:effectLst>
              <a:outerShdw blurRad="63500" dist="25400" dir="27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43777" y="6235016"/>
            <a:ext cx="349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Can’t tell which one value to return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750460" y="549295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4078557" y="549295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2" name="Freeform 201"/>
          <p:cNvSpPr/>
          <p:nvPr/>
        </p:nvSpPr>
        <p:spPr>
          <a:xfrm flipH="1">
            <a:off x="3068144" y="4708329"/>
            <a:ext cx="1284399" cy="1086349"/>
          </a:xfrm>
          <a:custGeom>
            <a:avLst/>
            <a:gdLst>
              <a:gd name="connsiteX0" fmla="*/ 0 w 490330"/>
              <a:gd name="connsiteY0" fmla="*/ 0 h 3472069"/>
              <a:gd name="connsiteX1" fmla="*/ 490330 w 490330"/>
              <a:gd name="connsiteY1" fmla="*/ 1484243 h 3472069"/>
              <a:gd name="connsiteX2" fmla="*/ 0 w 490330"/>
              <a:gd name="connsiteY2" fmla="*/ 3472069 h 3472069"/>
              <a:gd name="connsiteX0" fmla="*/ 0 w 503582"/>
              <a:gd name="connsiteY0" fmla="*/ 0 h 3472069"/>
              <a:gd name="connsiteX1" fmla="*/ 503582 w 503582"/>
              <a:gd name="connsiteY1" fmla="*/ 1696277 h 3472069"/>
              <a:gd name="connsiteX2" fmla="*/ 0 w 503582"/>
              <a:gd name="connsiteY2" fmla="*/ 3472069 h 3472069"/>
              <a:gd name="connsiteX0" fmla="*/ 0 w 509542"/>
              <a:gd name="connsiteY0" fmla="*/ 0 h 3472069"/>
              <a:gd name="connsiteX1" fmla="*/ 503582 w 509542"/>
              <a:gd name="connsiteY1" fmla="*/ 1696277 h 3472069"/>
              <a:gd name="connsiteX2" fmla="*/ 0 w 509542"/>
              <a:gd name="connsiteY2" fmla="*/ 3472069 h 3472069"/>
              <a:gd name="connsiteX0" fmla="*/ 79513 w 504228"/>
              <a:gd name="connsiteY0" fmla="*/ 0 h 3551582"/>
              <a:gd name="connsiteX1" fmla="*/ 503582 w 504228"/>
              <a:gd name="connsiteY1" fmla="*/ 1775790 h 3551582"/>
              <a:gd name="connsiteX2" fmla="*/ 0 w 504228"/>
              <a:gd name="connsiteY2" fmla="*/ 3551582 h 3551582"/>
              <a:gd name="connsiteX0" fmla="*/ 79513 w 508280"/>
              <a:gd name="connsiteY0" fmla="*/ 0 h 3551582"/>
              <a:gd name="connsiteX1" fmla="*/ 503582 w 508280"/>
              <a:gd name="connsiteY1" fmla="*/ 1775790 h 3551582"/>
              <a:gd name="connsiteX2" fmla="*/ 0 w 508280"/>
              <a:gd name="connsiteY2" fmla="*/ 3551582 h 3551582"/>
              <a:gd name="connsiteX0" fmla="*/ 0 w 583096"/>
              <a:gd name="connsiteY0" fmla="*/ 0 h 3498573"/>
              <a:gd name="connsiteX1" fmla="*/ 424069 w 583096"/>
              <a:gd name="connsiteY1" fmla="*/ 1775790 h 3498573"/>
              <a:gd name="connsiteX2" fmla="*/ 583096 w 583096"/>
              <a:gd name="connsiteY2" fmla="*/ 3498573 h 3498573"/>
              <a:gd name="connsiteX0" fmla="*/ 0 w 556592"/>
              <a:gd name="connsiteY0" fmla="*/ 0 h 3233529"/>
              <a:gd name="connsiteX1" fmla="*/ 424069 w 556592"/>
              <a:gd name="connsiteY1" fmla="*/ 1775790 h 3233529"/>
              <a:gd name="connsiteX2" fmla="*/ 556592 w 556592"/>
              <a:gd name="connsiteY2" fmla="*/ 3233529 h 3233529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43339"/>
              <a:gd name="connsiteY0" fmla="*/ 0 h 3445564"/>
              <a:gd name="connsiteX1" fmla="*/ 424069 w 543339"/>
              <a:gd name="connsiteY1" fmla="*/ 1775790 h 3445564"/>
              <a:gd name="connsiteX2" fmla="*/ 543339 w 543339"/>
              <a:gd name="connsiteY2" fmla="*/ 3445564 h 3445564"/>
              <a:gd name="connsiteX0" fmla="*/ 0 w 517581"/>
              <a:gd name="connsiteY0" fmla="*/ 0 h 3522838"/>
              <a:gd name="connsiteX1" fmla="*/ 424069 w 517581"/>
              <a:gd name="connsiteY1" fmla="*/ 1775790 h 3522838"/>
              <a:gd name="connsiteX2" fmla="*/ 517581 w 517581"/>
              <a:gd name="connsiteY2" fmla="*/ 3522838 h 3522838"/>
              <a:gd name="connsiteX0" fmla="*/ 0 w 517581"/>
              <a:gd name="connsiteY0" fmla="*/ 0 h 3419807"/>
              <a:gd name="connsiteX1" fmla="*/ 424069 w 517581"/>
              <a:gd name="connsiteY1" fmla="*/ 1775790 h 3419807"/>
              <a:gd name="connsiteX2" fmla="*/ 517581 w 517581"/>
              <a:gd name="connsiteY2" fmla="*/ 3419807 h 3419807"/>
              <a:gd name="connsiteX0" fmla="*/ 0 w 521540"/>
              <a:gd name="connsiteY0" fmla="*/ 0 h 3419807"/>
              <a:gd name="connsiteX1" fmla="*/ 424069 w 521540"/>
              <a:gd name="connsiteY1" fmla="*/ 1775790 h 3419807"/>
              <a:gd name="connsiteX2" fmla="*/ 517581 w 521540"/>
              <a:gd name="connsiteY2" fmla="*/ 3419807 h 3419807"/>
              <a:gd name="connsiteX0" fmla="*/ 0 w 517581"/>
              <a:gd name="connsiteY0" fmla="*/ 0 h 3419807"/>
              <a:gd name="connsiteX1" fmla="*/ 333917 w 517581"/>
              <a:gd name="connsiteY1" fmla="*/ 1994731 h 3419807"/>
              <a:gd name="connsiteX2" fmla="*/ 517581 w 517581"/>
              <a:gd name="connsiteY2" fmla="*/ 3419807 h 3419807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333917 w 530460"/>
              <a:gd name="connsiteY1" fmla="*/ 1994731 h 3522838"/>
              <a:gd name="connsiteX2" fmla="*/ 530460 w 530460"/>
              <a:gd name="connsiteY2" fmla="*/ 3522838 h 3522838"/>
              <a:gd name="connsiteX0" fmla="*/ 0 w 530460"/>
              <a:gd name="connsiteY0" fmla="*/ 0 h 3522838"/>
              <a:gd name="connsiteX1" fmla="*/ 530460 w 530460"/>
              <a:gd name="connsiteY1" fmla="*/ 3522838 h 3522838"/>
              <a:gd name="connsiteX0" fmla="*/ 0 w 373032"/>
              <a:gd name="connsiteY0" fmla="*/ 0 h 2998480"/>
              <a:gd name="connsiteX1" fmla="*/ 373032 w 373032"/>
              <a:gd name="connsiteY1" fmla="*/ 2998480 h 2998480"/>
              <a:gd name="connsiteX0" fmla="*/ 0 w 297467"/>
              <a:gd name="connsiteY0" fmla="*/ 0 h 2876535"/>
              <a:gd name="connsiteX1" fmla="*/ 297467 w 297467"/>
              <a:gd name="connsiteY1" fmla="*/ 2876535 h 2876535"/>
              <a:gd name="connsiteX0" fmla="*/ 0 w 752209"/>
              <a:gd name="connsiteY0" fmla="*/ 0 h 2885927"/>
              <a:gd name="connsiteX1" fmla="*/ 752209 w 752209"/>
              <a:gd name="connsiteY1" fmla="*/ 2885927 h 2885927"/>
              <a:gd name="connsiteX0" fmla="*/ 0 w 780974"/>
              <a:gd name="connsiteY0" fmla="*/ 0 h 2807518"/>
              <a:gd name="connsiteX1" fmla="*/ 780974 w 780974"/>
              <a:gd name="connsiteY1" fmla="*/ 2807518 h 280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0974" h="2807518">
                <a:moveTo>
                  <a:pt x="0" y="0"/>
                </a:moveTo>
                <a:cubicBezTo>
                  <a:pt x="250736" y="961976"/>
                  <a:pt x="530238" y="1845542"/>
                  <a:pt x="780974" y="2807518"/>
                </a:cubicBezTo>
              </a:path>
            </a:pathLst>
          </a:custGeom>
          <a:noFill/>
          <a:ln w="38100">
            <a:solidFill>
              <a:srgbClr val="CC66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2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346" grpId="0"/>
      <p:bldP spid="379" grpId="0"/>
      <p:bldP spid="380" grpId="0"/>
      <p:bldP spid="315" grpId="0" animBg="1"/>
      <p:bldP spid="315" grpId="3" animBg="1"/>
      <p:bldP spid="315" grpId="4" animBg="1"/>
      <p:bldP spid="314" grpId="0" animBg="1"/>
      <p:bldP spid="317" grpId="0" animBg="1"/>
      <p:bldP spid="229" grpId="0" animBg="1"/>
      <p:bldP spid="274" grpId="0" animBg="1"/>
      <p:bldP spid="316" grpId="0" animBg="1"/>
      <p:bldP spid="318" grpId="0" animBg="1"/>
      <p:bldP spid="309" grpId="0" animBg="1"/>
      <p:bldP spid="345" grpId="0" animBg="1"/>
      <p:bldP spid="406" grpId="0" animBg="1"/>
      <p:bldP spid="4" grpId="0"/>
      <p:bldP spid="186" grpId="0"/>
      <p:bldP spid="187" grpId="0"/>
      <p:bldP spid="2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400" dirty="0" smtClean="0">
                    <a:solidFill>
                      <a:srgbClr val="FFFF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Square-root “function”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66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FFFF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5" name="Group 324"/>
          <p:cNvGrpSpPr/>
          <p:nvPr/>
        </p:nvGrpSpPr>
        <p:grpSpPr>
          <a:xfrm>
            <a:off x="2051566" y="3457845"/>
            <a:ext cx="5409363" cy="949660"/>
            <a:chOff x="6301902" y="4912581"/>
            <a:chExt cx="2914986" cy="511751"/>
          </a:xfrm>
        </p:grpSpPr>
        <p:cxnSp>
          <p:nvCxnSpPr>
            <p:cNvPr id="326" name="Straight Arrow Connector 325"/>
            <p:cNvCxnSpPr/>
            <p:nvPr/>
          </p:nvCxnSpPr>
          <p:spPr>
            <a:xfrm>
              <a:off x="6301902" y="4978486"/>
              <a:ext cx="291498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/>
            <p:cNvGrpSpPr/>
            <p:nvPr/>
          </p:nvGrpSpPr>
          <p:grpSpPr>
            <a:xfrm>
              <a:off x="7621536" y="5055000"/>
              <a:ext cx="681782" cy="369332"/>
              <a:chOff x="3218533" y="2896834"/>
              <a:chExt cx="681782" cy="369332"/>
            </a:xfrm>
          </p:grpSpPr>
          <p:sp>
            <p:nvSpPr>
              <p:cNvPr id="333" name="TextBox 332"/>
              <p:cNvSpPr txBox="1"/>
              <p:nvPr/>
            </p:nvSpPr>
            <p:spPr>
              <a:xfrm>
                <a:off x="3218533" y="28968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3598629" y="28968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328" name="Straight Connector 327"/>
            <p:cNvCxnSpPr/>
            <p:nvPr/>
          </p:nvCxnSpPr>
          <p:spPr>
            <a:xfrm>
              <a:off x="6575424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6952050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8081929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7705302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TextBox 398"/>
          <p:cNvSpPr txBox="1"/>
          <p:nvPr/>
        </p:nvSpPr>
        <p:spPr>
          <a:xfrm>
            <a:off x="5902664" y="3722130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0" name="Straight Connector 399"/>
          <p:cNvCxnSpPr/>
          <p:nvPr/>
        </p:nvCxnSpPr>
        <p:spPr>
          <a:xfrm>
            <a:off x="6051686" y="345710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6602279" y="3729573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4" name="Straight Connector 403"/>
          <p:cNvCxnSpPr/>
          <p:nvPr/>
        </p:nvCxnSpPr>
        <p:spPr>
          <a:xfrm>
            <a:off x="6751300" y="34645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3464264" y="4786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3473046" y="40897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7" name="Group 346"/>
          <p:cNvGrpSpPr/>
          <p:nvPr/>
        </p:nvGrpSpPr>
        <p:grpSpPr>
          <a:xfrm>
            <a:off x="3540525" y="1634099"/>
            <a:ext cx="559841" cy="3615880"/>
            <a:chOff x="7104270" y="3929806"/>
            <a:chExt cx="301686" cy="1948519"/>
          </a:xfrm>
        </p:grpSpPr>
        <p:cxnSp>
          <p:nvCxnSpPr>
            <p:cNvPr id="349" name="Straight Arrow Connector 348"/>
            <p:cNvCxnSpPr/>
            <p:nvPr/>
          </p:nvCxnSpPr>
          <p:spPr>
            <a:xfrm flipH="1" flipV="1">
              <a:off x="7326613" y="3929806"/>
              <a:ext cx="1873" cy="19485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/>
            <p:cNvSpPr txBox="1"/>
            <p:nvPr/>
          </p:nvSpPr>
          <p:spPr>
            <a:xfrm>
              <a:off x="7104270" y="4498466"/>
              <a:ext cx="218923" cy="199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7104270" y="41227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88" name="Group 387"/>
            <p:cNvGrpSpPr/>
            <p:nvPr/>
          </p:nvGrpSpPr>
          <p:grpSpPr>
            <a:xfrm rot="16200000">
              <a:off x="7137061" y="4337056"/>
              <a:ext cx="376626" cy="153013"/>
              <a:chOff x="7097706" y="4434231"/>
              <a:chExt cx="376626" cy="153013"/>
            </a:xfrm>
          </p:grpSpPr>
          <p:cxnSp>
            <p:nvCxnSpPr>
              <p:cNvPr id="390" name="Straight Connector 389"/>
              <p:cNvCxnSpPr/>
              <p:nvPr/>
            </p:nvCxnSpPr>
            <p:spPr>
              <a:xfrm>
                <a:off x="7097706" y="4434231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7474332" y="4434844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6" name="Freeform 405"/>
          <p:cNvSpPr/>
          <p:nvPr/>
        </p:nvSpPr>
        <p:spPr>
          <a:xfrm rot="5400000">
            <a:off x="4079764" y="1890102"/>
            <a:ext cx="2994455" cy="3231519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3646" h="1741394">
                <a:moveTo>
                  <a:pt x="0" y="13447"/>
                </a:moveTo>
                <a:cubicBezTo>
                  <a:pt x="116541" y="763120"/>
                  <a:pt x="537882" y="1736912"/>
                  <a:pt x="847164" y="1741394"/>
                </a:cubicBezTo>
                <a:cubicBezTo>
                  <a:pt x="1163169" y="1739153"/>
                  <a:pt x="1550893" y="668991"/>
                  <a:pt x="1613646" y="0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53761" y="3722129"/>
            <a:ext cx="4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6323" y="3722133"/>
            <a:ext cx="3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23473" y="3660369"/>
            <a:ext cx="364545" cy="3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16200000">
            <a:off x="3962294" y="4837340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>
            <a:off x="3957228" y="413843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858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400" dirty="0" smtClean="0">
                    <a:solidFill>
                      <a:srgbClr val="FFFF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Square-root “function”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66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FFFF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5" name="Group 324"/>
          <p:cNvGrpSpPr/>
          <p:nvPr/>
        </p:nvGrpSpPr>
        <p:grpSpPr>
          <a:xfrm>
            <a:off x="2051566" y="3457845"/>
            <a:ext cx="5409363" cy="949660"/>
            <a:chOff x="6301902" y="4912581"/>
            <a:chExt cx="2914986" cy="511751"/>
          </a:xfrm>
        </p:grpSpPr>
        <p:cxnSp>
          <p:nvCxnSpPr>
            <p:cNvPr id="326" name="Straight Arrow Connector 325"/>
            <p:cNvCxnSpPr/>
            <p:nvPr/>
          </p:nvCxnSpPr>
          <p:spPr>
            <a:xfrm>
              <a:off x="6301902" y="4978486"/>
              <a:ext cx="2914986" cy="0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Group 326"/>
            <p:cNvGrpSpPr/>
            <p:nvPr/>
          </p:nvGrpSpPr>
          <p:grpSpPr>
            <a:xfrm>
              <a:off x="7621536" y="5055000"/>
              <a:ext cx="681782" cy="369332"/>
              <a:chOff x="3218533" y="2896834"/>
              <a:chExt cx="681782" cy="369332"/>
            </a:xfrm>
          </p:grpSpPr>
          <p:sp>
            <p:nvSpPr>
              <p:cNvPr id="333" name="TextBox 332"/>
              <p:cNvSpPr txBox="1"/>
              <p:nvPr/>
            </p:nvSpPr>
            <p:spPr>
              <a:xfrm>
                <a:off x="3218533" y="28968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3598629" y="28968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328" name="Straight Connector 327"/>
            <p:cNvCxnSpPr/>
            <p:nvPr/>
          </p:nvCxnSpPr>
          <p:spPr>
            <a:xfrm>
              <a:off x="6575424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6952050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8081929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7705302" y="4912581"/>
              <a:ext cx="0" cy="15240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TextBox 398"/>
          <p:cNvSpPr txBox="1"/>
          <p:nvPr/>
        </p:nvSpPr>
        <p:spPr>
          <a:xfrm>
            <a:off x="5902664" y="3722130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0" name="Straight Connector 399"/>
          <p:cNvCxnSpPr/>
          <p:nvPr/>
        </p:nvCxnSpPr>
        <p:spPr>
          <a:xfrm>
            <a:off x="6051686" y="345710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6602279" y="3729573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4" name="Straight Connector 403"/>
          <p:cNvCxnSpPr/>
          <p:nvPr/>
        </p:nvCxnSpPr>
        <p:spPr>
          <a:xfrm>
            <a:off x="6751300" y="34645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3053761" y="3722129"/>
            <a:ext cx="4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56323" y="3722133"/>
            <a:ext cx="3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4264" y="4786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3046" y="40897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40525" y="1634099"/>
            <a:ext cx="559841" cy="3615880"/>
            <a:chOff x="7104270" y="3929806"/>
            <a:chExt cx="301686" cy="1948519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7326613" y="3929806"/>
              <a:ext cx="1873" cy="19485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104270" y="4498466"/>
              <a:ext cx="218923" cy="199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04270" y="41227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 rot="16200000">
              <a:off x="7137061" y="4337056"/>
              <a:ext cx="376626" cy="153013"/>
              <a:chOff x="7097706" y="4434231"/>
              <a:chExt cx="376626" cy="153013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7097706" y="4434231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474332" y="4434844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46"/>
          <p:cNvSpPr txBox="1"/>
          <p:nvPr/>
        </p:nvSpPr>
        <p:spPr>
          <a:xfrm>
            <a:off x="3723473" y="3660369"/>
            <a:ext cx="364545" cy="3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rot="16200000">
            <a:off x="3962294" y="4837340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>
            <a:off x="3957228" y="413843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Freeform 405"/>
          <p:cNvSpPr/>
          <p:nvPr/>
        </p:nvSpPr>
        <p:spPr>
          <a:xfrm rot="5400000">
            <a:off x="4778470" y="1191396"/>
            <a:ext cx="1572089" cy="3206565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847164"/>
              <a:gd name="connsiteY0" fmla="*/ 0 h 1727947"/>
              <a:gd name="connsiteX1" fmla="*/ 847164 w 847164"/>
              <a:gd name="connsiteY1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7164" h="1727947">
                <a:moveTo>
                  <a:pt x="0" y="0"/>
                </a:moveTo>
                <a:cubicBezTo>
                  <a:pt x="116541" y="749673"/>
                  <a:pt x="537882" y="1723465"/>
                  <a:pt x="847164" y="1727947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5400000">
            <a:off x="4865809" y="2676147"/>
            <a:ext cx="1422366" cy="3231519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766482"/>
              <a:gd name="connsiteY0" fmla="*/ 1741394 h 1741394"/>
              <a:gd name="connsiteX1" fmla="*/ 766482 w 766482"/>
              <a:gd name="connsiteY1" fmla="*/ 0 h 17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6482" h="1741394">
                <a:moveTo>
                  <a:pt x="0" y="1741394"/>
                </a:moveTo>
                <a:cubicBezTo>
                  <a:pt x="316005" y="1739153"/>
                  <a:pt x="703729" y="668991"/>
                  <a:pt x="766482" y="0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val 161"/>
          <p:cNvSpPr/>
          <p:nvPr/>
        </p:nvSpPr>
        <p:spPr>
          <a:xfrm>
            <a:off x="554128" y="5061247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418192" y="5044723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290860" y="5061247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154924" y="5044723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914400" y="4202668"/>
                <a:ext cx="75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02668"/>
                <a:ext cx="75142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914778" y="4201334"/>
                <a:ext cx="75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78" y="4201334"/>
                <a:ext cx="7514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916212" y="4202668"/>
                <a:ext cx="751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12" y="4202668"/>
                <a:ext cx="7514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406532" y="1982534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532" y="1982534"/>
                <a:ext cx="67037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404720" y="1982534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20" y="1982534"/>
                <a:ext cx="67037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343778" y="244873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78" y="2448734"/>
                <a:ext cx="365806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345212" y="24500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212" y="2450068"/>
                <a:ext cx="36580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038600" y="37454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45468"/>
                <a:ext cx="36580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038978" y="374413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978" y="3744134"/>
                <a:ext cx="36580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040412" y="37454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12" y="3745468"/>
                <a:ext cx="3658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 flipH="1">
            <a:off x="2400975" y="1427112"/>
            <a:ext cx="3695025" cy="3695034"/>
          </a:xfrm>
          <a:prstGeom prst="line">
            <a:avLst/>
          </a:prstGeom>
          <a:ln w="38100">
            <a:solidFill>
              <a:srgbClr val="FF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3053761" y="3722129"/>
            <a:ext cx="45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sz="2400" dirty="0" smtClean="0">
                    <a:solidFill>
                      <a:srgbClr val="FFFF66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Square-root “function”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FF66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rgbClr val="FFFF66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5334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254000" dist="63500" dir="5400000" sx="105000" sy="105000" algn="ctr" rotWithShape="0">
                  <a:schemeClr val="bg1">
                    <a:alpha val="5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/>
              <p:cNvSpPr txBox="1"/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24" name="TextBox 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412" y="3407387"/>
                <a:ext cx="438856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" name="TextBox 398"/>
          <p:cNvSpPr txBox="1"/>
          <p:nvPr/>
        </p:nvSpPr>
        <p:spPr>
          <a:xfrm>
            <a:off x="5902664" y="3722130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0" name="Straight Connector 399"/>
          <p:cNvCxnSpPr/>
          <p:nvPr/>
        </p:nvCxnSpPr>
        <p:spPr>
          <a:xfrm>
            <a:off x="6051686" y="345710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3" name="TextBox 402"/>
          <p:cNvSpPr txBox="1"/>
          <p:nvPr/>
        </p:nvSpPr>
        <p:spPr>
          <a:xfrm>
            <a:off x="6602279" y="3729573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04" name="Straight Connector 403"/>
          <p:cNvCxnSpPr/>
          <p:nvPr/>
        </p:nvCxnSpPr>
        <p:spPr>
          <a:xfrm>
            <a:off x="6751300" y="34645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877" y="1268427"/>
                <a:ext cx="980520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/>
              <p:cNvSpPr txBox="1"/>
              <p:nvPr/>
            </p:nvSpPr>
            <p:spPr>
              <a:xfrm>
                <a:off x="2710668" y="4290536"/>
                <a:ext cx="382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4" name="TextBox 2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668" y="4290536"/>
                <a:ext cx="382733" cy="369332"/>
              </a:xfrm>
              <a:prstGeom prst="rect">
                <a:avLst/>
              </a:prstGeom>
              <a:blipFill rotWithShape="1">
                <a:blip r:embed="rId16"/>
                <a:stretch>
                  <a:fillRect l="-1451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4067350" y="2690336"/>
                <a:ext cx="45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350" y="2690336"/>
                <a:ext cx="4532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06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3" name="Group 462"/>
          <p:cNvGrpSpPr/>
          <p:nvPr/>
        </p:nvGrpSpPr>
        <p:grpSpPr>
          <a:xfrm>
            <a:off x="2559145" y="2242457"/>
            <a:ext cx="2586169" cy="2887219"/>
            <a:chOff x="2559145" y="2242457"/>
            <a:chExt cx="2586169" cy="2887219"/>
          </a:xfrm>
        </p:grpSpPr>
        <p:cxnSp>
          <p:nvCxnSpPr>
            <p:cNvPr id="210" name="Straight Arrow Connector 209"/>
            <p:cNvCxnSpPr/>
            <p:nvPr/>
          </p:nvCxnSpPr>
          <p:spPr>
            <a:xfrm flipH="1">
              <a:off x="2559145" y="2242457"/>
              <a:ext cx="2586169" cy="2887219"/>
            </a:xfrm>
            <a:prstGeom prst="straightConnector1">
              <a:avLst/>
            </a:prstGeom>
            <a:ln w="38100">
              <a:gradFill>
                <a:gsLst>
                  <a:gs pos="71000">
                    <a:schemeClr val="bg2">
                      <a:lumMod val="40000"/>
                      <a:lumOff val="60000"/>
                    </a:schemeClr>
                  </a:gs>
                  <a:gs pos="0">
                    <a:schemeClr val="bg2">
                      <a:lumMod val="40000"/>
                      <a:lumOff val="60000"/>
                      <a:alpha val="25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>
              <a:off x="3144972" y="4341027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16200000">
              <a:off x="3595910" y="3859480"/>
              <a:ext cx="0" cy="282810"/>
            </a:xfrm>
            <a:prstGeom prst="line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>
              <a:off x="4262438" y="3121827"/>
              <a:ext cx="0" cy="282810"/>
            </a:xfrm>
            <a:prstGeom prst="line">
              <a:avLst/>
            </a:prstGeom>
            <a:ln w="38100">
              <a:solidFill>
                <a:srgbClr val="6C8E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>
              <a:off x="4576570" y="2739065"/>
              <a:ext cx="0" cy="282810"/>
            </a:xfrm>
            <a:prstGeom prst="line">
              <a:avLst/>
            </a:prstGeom>
            <a:ln w="38100">
              <a:solidFill>
                <a:srgbClr val="4A7F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6705600" y="2129589"/>
            <a:ext cx="0" cy="1438050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6553200" y="2157663"/>
            <a:ext cx="0" cy="1409976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396789" y="2193758"/>
            <a:ext cx="4011" cy="1373881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6248400" y="2225842"/>
            <a:ext cx="0" cy="1348844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6096000" y="2269958"/>
            <a:ext cx="0" cy="1304728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5943600" y="2322095"/>
            <a:ext cx="0" cy="1252591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5791200" y="2373868"/>
            <a:ext cx="0" cy="1206277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5638800" y="2430379"/>
            <a:ext cx="0" cy="1137260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5486400" y="2490537"/>
            <a:ext cx="0" cy="1089608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5334000" y="2542674"/>
            <a:ext cx="0" cy="1032012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H="1">
            <a:off x="5181600" y="2618874"/>
            <a:ext cx="4011" cy="961271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5029200" y="2690336"/>
            <a:ext cx="0" cy="889809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4876800" y="2754868"/>
            <a:ext cx="0" cy="825277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4724400" y="2843463"/>
            <a:ext cx="0" cy="731223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4572000" y="2931695"/>
            <a:ext cx="0" cy="648450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4419600" y="3023937"/>
            <a:ext cx="0" cy="556208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267200" y="3135868"/>
            <a:ext cx="0" cy="444277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114800" y="3288268"/>
            <a:ext cx="0" cy="291877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7162800" y="2033337"/>
            <a:ext cx="0" cy="1541349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7010400" y="2069432"/>
            <a:ext cx="0" cy="1500187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58000" y="2093495"/>
            <a:ext cx="0" cy="1474144"/>
          </a:xfrm>
          <a:prstGeom prst="line">
            <a:avLst/>
          </a:prstGeom>
          <a:ln w="38100">
            <a:gradFill flip="none" rotWithShape="1">
              <a:gsLst>
                <a:gs pos="0">
                  <a:srgbClr val="7030A0"/>
                </a:gs>
                <a:gs pos="100000">
                  <a:srgbClr val="9933FF"/>
                </a:gs>
              </a:gsLst>
              <a:lin ang="16200000" scaled="1"/>
              <a:tileRect/>
            </a:gra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/>
          <p:cNvCxnSpPr/>
          <p:nvPr/>
        </p:nvCxnSpPr>
        <p:spPr>
          <a:xfrm>
            <a:off x="2051566" y="3580145"/>
            <a:ext cx="5409363" cy="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extBox 342"/>
          <p:cNvSpPr txBox="1"/>
          <p:nvPr/>
        </p:nvSpPr>
        <p:spPr>
          <a:xfrm>
            <a:off x="2356323" y="3722133"/>
            <a:ext cx="38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3723473" y="3660369"/>
            <a:ext cx="364545" cy="3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4500421" y="3722133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5205768" y="3722133"/>
            <a:ext cx="559841" cy="685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559145" y="3574686"/>
            <a:ext cx="15613" cy="1354251"/>
          </a:xfrm>
          <a:prstGeom prst="straightConnector1">
            <a:avLst/>
          </a:prstGeom>
          <a:ln w="38100">
            <a:solidFill>
              <a:srgbClr val="FF33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2559143" y="34578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258051" y="34578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5354776" y="34578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4655867" y="3457845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>
          <a:xfrm flipH="1">
            <a:off x="1889987" y="3620655"/>
            <a:ext cx="510988" cy="492445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H="1">
            <a:off x="2109537" y="3614594"/>
            <a:ext cx="481157" cy="476143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H="1">
            <a:off x="2328491" y="3617546"/>
            <a:ext cx="443821" cy="444566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H="1">
            <a:off x="2542674" y="3625929"/>
            <a:ext cx="406377" cy="404650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>
            <a:off x="2749999" y="3611593"/>
            <a:ext cx="396211" cy="385933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56146" y="3589103"/>
            <a:ext cx="8422" cy="670076"/>
          </a:xfrm>
          <a:prstGeom prst="straightConnector1">
            <a:avLst/>
          </a:prstGeom>
          <a:ln w="38100">
            <a:solidFill>
              <a:srgbClr val="FF33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/>
          <p:cNvCxnSpPr/>
          <p:nvPr/>
        </p:nvCxnSpPr>
        <p:spPr>
          <a:xfrm flipH="1">
            <a:off x="3022169" y="3625929"/>
            <a:ext cx="295425" cy="346803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H="1">
            <a:off x="3254644" y="3622220"/>
            <a:ext cx="250556" cy="273021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>
            <a:off x="3492285" y="3617546"/>
            <a:ext cx="201390" cy="215701"/>
          </a:xfrm>
          <a:prstGeom prst="line">
            <a:avLst/>
          </a:prstGeom>
          <a:ln w="38100">
            <a:gradFill flip="none" rotWithShape="1">
              <a:gsLst>
                <a:gs pos="0">
                  <a:srgbClr val="FF00FF"/>
                </a:gs>
                <a:gs pos="100000">
                  <a:schemeClr val="bg2"/>
                </a:gs>
              </a:gsLst>
              <a:lin ang="16200000" scaled="1"/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Freeform 455"/>
          <p:cNvSpPr/>
          <p:nvPr/>
        </p:nvSpPr>
        <p:spPr>
          <a:xfrm>
            <a:off x="2815494" y="3579967"/>
            <a:ext cx="1146506" cy="432613"/>
          </a:xfrm>
          <a:custGeom>
            <a:avLst/>
            <a:gdLst>
              <a:gd name="connsiteX0" fmla="*/ 356461 w 681926"/>
              <a:gd name="connsiteY0" fmla="*/ 0 h 418455"/>
              <a:gd name="connsiteX1" fmla="*/ 0 w 681926"/>
              <a:gd name="connsiteY1" fmla="*/ 402956 h 418455"/>
              <a:gd name="connsiteX2" fmla="*/ 681926 w 681926"/>
              <a:gd name="connsiteY2" fmla="*/ 418455 h 418455"/>
              <a:gd name="connsiteX0" fmla="*/ 356461 w 677019"/>
              <a:gd name="connsiteY0" fmla="*/ 0 h 402956"/>
              <a:gd name="connsiteX1" fmla="*/ 0 w 677019"/>
              <a:gd name="connsiteY1" fmla="*/ 402956 h 402956"/>
              <a:gd name="connsiteX2" fmla="*/ 677019 w 677019"/>
              <a:gd name="connsiteY2" fmla="*/ 398529 h 402956"/>
              <a:gd name="connsiteX0" fmla="*/ 351555 w 672113"/>
              <a:gd name="connsiteY0" fmla="*/ 0 h 398529"/>
              <a:gd name="connsiteX1" fmla="*/ 0 w 672113"/>
              <a:gd name="connsiteY1" fmla="*/ 388011 h 398529"/>
              <a:gd name="connsiteX2" fmla="*/ 672113 w 672113"/>
              <a:gd name="connsiteY2" fmla="*/ 398529 h 398529"/>
              <a:gd name="connsiteX0" fmla="*/ 361368 w 681926"/>
              <a:gd name="connsiteY0" fmla="*/ 0 h 407938"/>
              <a:gd name="connsiteX1" fmla="*/ 0 w 681926"/>
              <a:gd name="connsiteY1" fmla="*/ 407938 h 407938"/>
              <a:gd name="connsiteX2" fmla="*/ 681926 w 681926"/>
              <a:gd name="connsiteY2" fmla="*/ 398529 h 407938"/>
              <a:gd name="connsiteX0" fmla="*/ 361368 w 691738"/>
              <a:gd name="connsiteY0" fmla="*/ 0 h 413474"/>
              <a:gd name="connsiteX1" fmla="*/ 0 w 691738"/>
              <a:gd name="connsiteY1" fmla="*/ 407938 h 413474"/>
              <a:gd name="connsiteX2" fmla="*/ 691738 w 691738"/>
              <a:gd name="connsiteY2" fmla="*/ 413474 h 413474"/>
              <a:gd name="connsiteX0" fmla="*/ 361368 w 691738"/>
              <a:gd name="connsiteY0" fmla="*/ 0 h 413994"/>
              <a:gd name="connsiteX1" fmla="*/ 0 w 691738"/>
              <a:gd name="connsiteY1" fmla="*/ 407938 h 413994"/>
              <a:gd name="connsiteX2" fmla="*/ 516016 w 691738"/>
              <a:gd name="connsiteY2" fmla="*/ 413994 h 413994"/>
              <a:gd name="connsiteX3" fmla="*/ 691738 w 691738"/>
              <a:gd name="connsiteY3" fmla="*/ 413474 h 413994"/>
              <a:gd name="connsiteX0" fmla="*/ 361368 w 1001863"/>
              <a:gd name="connsiteY0" fmla="*/ 0 h 413994"/>
              <a:gd name="connsiteX1" fmla="*/ 0 w 1001863"/>
              <a:gd name="connsiteY1" fmla="*/ 407938 h 413994"/>
              <a:gd name="connsiteX2" fmla="*/ 516016 w 1001863"/>
              <a:gd name="connsiteY2" fmla="*/ 413994 h 413994"/>
              <a:gd name="connsiteX3" fmla="*/ 1001863 w 1001863"/>
              <a:gd name="connsiteY3" fmla="*/ 11359 h 413994"/>
              <a:gd name="connsiteX0" fmla="*/ 361368 w 1001863"/>
              <a:gd name="connsiteY0" fmla="*/ 0 h 418839"/>
              <a:gd name="connsiteX1" fmla="*/ 0 w 1001863"/>
              <a:gd name="connsiteY1" fmla="*/ 407938 h 418839"/>
              <a:gd name="connsiteX2" fmla="*/ 640065 w 1001863"/>
              <a:gd name="connsiteY2" fmla="*/ 418839 h 418839"/>
              <a:gd name="connsiteX3" fmla="*/ 1001863 w 1001863"/>
              <a:gd name="connsiteY3" fmla="*/ 11359 h 418839"/>
              <a:gd name="connsiteX0" fmla="*/ 370911 w 1001863"/>
              <a:gd name="connsiteY0" fmla="*/ 0 h 428528"/>
              <a:gd name="connsiteX1" fmla="*/ 0 w 1001863"/>
              <a:gd name="connsiteY1" fmla="*/ 417627 h 428528"/>
              <a:gd name="connsiteX2" fmla="*/ 640065 w 1001863"/>
              <a:gd name="connsiteY2" fmla="*/ 428528 h 428528"/>
              <a:gd name="connsiteX3" fmla="*/ 1001863 w 1001863"/>
              <a:gd name="connsiteY3" fmla="*/ 21048 h 428528"/>
              <a:gd name="connsiteX0" fmla="*/ 370911 w 1001863"/>
              <a:gd name="connsiteY0" fmla="*/ 0 h 428528"/>
              <a:gd name="connsiteX1" fmla="*/ 611438 w 1001863"/>
              <a:gd name="connsiteY1" fmla="*/ 26413 h 428528"/>
              <a:gd name="connsiteX2" fmla="*/ 0 w 1001863"/>
              <a:gd name="connsiteY2" fmla="*/ 417627 h 428528"/>
              <a:gd name="connsiteX3" fmla="*/ 640065 w 1001863"/>
              <a:gd name="connsiteY3" fmla="*/ 428528 h 428528"/>
              <a:gd name="connsiteX4" fmla="*/ 1001863 w 1001863"/>
              <a:gd name="connsiteY4" fmla="*/ 21048 h 428528"/>
              <a:gd name="connsiteX0" fmla="*/ 370911 w 1001863"/>
              <a:gd name="connsiteY0" fmla="*/ 0 h 428528"/>
              <a:gd name="connsiteX1" fmla="*/ 296541 w 1001863"/>
              <a:gd name="connsiteY1" fmla="*/ 132998 h 428528"/>
              <a:gd name="connsiteX2" fmla="*/ 0 w 1001863"/>
              <a:gd name="connsiteY2" fmla="*/ 417627 h 428528"/>
              <a:gd name="connsiteX3" fmla="*/ 640065 w 1001863"/>
              <a:gd name="connsiteY3" fmla="*/ 428528 h 428528"/>
              <a:gd name="connsiteX4" fmla="*/ 1001863 w 1001863"/>
              <a:gd name="connsiteY4" fmla="*/ 21048 h 428528"/>
              <a:gd name="connsiteX0" fmla="*/ 1010246 w 1010246"/>
              <a:gd name="connsiteY0" fmla="*/ 0 h 413994"/>
              <a:gd name="connsiteX1" fmla="*/ 296541 w 1010246"/>
              <a:gd name="connsiteY1" fmla="*/ 118464 h 413994"/>
              <a:gd name="connsiteX2" fmla="*/ 0 w 1010246"/>
              <a:gd name="connsiteY2" fmla="*/ 403093 h 413994"/>
              <a:gd name="connsiteX3" fmla="*/ 640065 w 1010246"/>
              <a:gd name="connsiteY3" fmla="*/ 413994 h 413994"/>
              <a:gd name="connsiteX4" fmla="*/ 1001863 w 1010246"/>
              <a:gd name="connsiteY4" fmla="*/ 6514 h 413994"/>
              <a:gd name="connsiteX0" fmla="*/ 1010246 w 1010246"/>
              <a:gd name="connsiteY0" fmla="*/ 320 h 414314"/>
              <a:gd name="connsiteX1" fmla="*/ 347940 w 1010246"/>
              <a:gd name="connsiteY1" fmla="*/ 3415 h 414314"/>
              <a:gd name="connsiteX2" fmla="*/ 0 w 1010246"/>
              <a:gd name="connsiteY2" fmla="*/ 403413 h 414314"/>
              <a:gd name="connsiteX3" fmla="*/ 640065 w 1010246"/>
              <a:gd name="connsiteY3" fmla="*/ 414314 h 414314"/>
              <a:gd name="connsiteX4" fmla="*/ 1001863 w 1010246"/>
              <a:gd name="connsiteY4" fmla="*/ 6834 h 414314"/>
              <a:gd name="connsiteX0" fmla="*/ 1010246 w 1010246"/>
              <a:gd name="connsiteY0" fmla="*/ 0 h 413994"/>
              <a:gd name="connsiteX1" fmla="*/ 347940 w 1010246"/>
              <a:gd name="connsiteY1" fmla="*/ 3095 h 413994"/>
              <a:gd name="connsiteX2" fmla="*/ 0 w 1010246"/>
              <a:gd name="connsiteY2" fmla="*/ 403093 h 413994"/>
              <a:gd name="connsiteX3" fmla="*/ 640065 w 1010246"/>
              <a:gd name="connsiteY3" fmla="*/ 413994 h 413994"/>
              <a:gd name="connsiteX4" fmla="*/ 1001863 w 1010246"/>
              <a:gd name="connsiteY4" fmla="*/ 6514 h 413994"/>
              <a:gd name="connsiteX0" fmla="*/ 1047197 w 1047197"/>
              <a:gd name="connsiteY0" fmla="*/ 0 h 413994"/>
              <a:gd name="connsiteX1" fmla="*/ 384891 w 1047197"/>
              <a:gd name="connsiteY1" fmla="*/ 3095 h 413994"/>
              <a:gd name="connsiteX2" fmla="*/ 0 w 1047197"/>
              <a:gd name="connsiteY2" fmla="*/ 407783 h 413994"/>
              <a:gd name="connsiteX3" fmla="*/ 677016 w 1047197"/>
              <a:gd name="connsiteY3" fmla="*/ 413994 h 413994"/>
              <a:gd name="connsiteX4" fmla="*/ 1038814 w 1047197"/>
              <a:gd name="connsiteY4" fmla="*/ 6514 h 413994"/>
              <a:gd name="connsiteX0" fmla="*/ 1088767 w 1088767"/>
              <a:gd name="connsiteY0" fmla="*/ 0 h 417164"/>
              <a:gd name="connsiteX1" fmla="*/ 426461 w 1088767"/>
              <a:gd name="connsiteY1" fmla="*/ 3095 h 417164"/>
              <a:gd name="connsiteX2" fmla="*/ 0 w 1088767"/>
              <a:gd name="connsiteY2" fmla="*/ 417164 h 417164"/>
              <a:gd name="connsiteX3" fmla="*/ 718586 w 1088767"/>
              <a:gd name="connsiteY3" fmla="*/ 413994 h 417164"/>
              <a:gd name="connsiteX4" fmla="*/ 1080384 w 1088767"/>
              <a:gd name="connsiteY4" fmla="*/ 6514 h 41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67" h="417164">
                <a:moveTo>
                  <a:pt x="1088767" y="0"/>
                </a:moveTo>
                <a:cubicBezTo>
                  <a:pt x="1076700" y="10419"/>
                  <a:pt x="757614" y="1547"/>
                  <a:pt x="426461" y="3095"/>
                </a:cubicBezTo>
                <a:lnTo>
                  <a:pt x="0" y="417164"/>
                </a:lnTo>
                <a:lnTo>
                  <a:pt x="718586" y="413994"/>
                </a:lnTo>
                <a:lnTo>
                  <a:pt x="1080384" y="6514"/>
                </a:lnTo>
              </a:path>
            </a:pathLst>
          </a:custGeom>
          <a:solidFill>
            <a:srgbClr val="00B0F0">
              <a:alpha val="3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TextBox 214"/>
              <p:cNvSpPr txBox="1"/>
              <p:nvPr/>
            </p:nvSpPr>
            <p:spPr>
              <a:xfrm>
                <a:off x="3229772" y="3810751"/>
                <a:ext cx="2539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5" name="TextBox 2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772" y="3810751"/>
                <a:ext cx="253975" cy="369332"/>
              </a:xfrm>
              <a:prstGeom prst="rect">
                <a:avLst/>
              </a:prstGeom>
              <a:blipFill rotWithShape="1">
                <a:blip r:embed="rId18"/>
                <a:stretch>
                  <a:fillRect r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Freeform 210"/>
          <p:cNvSpPr/>
          <p:nvPr/>
        </p:nvSpPr>
        <p:spPr>
          <a:xfrm rot="5400000" flipV="1">
            <a:off x="2256708" y="2517990"/>
            <a:ext cx="618483" cy="2760709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318007"/>
              <a:gd name="connsiteY0" fmla="*/ 959550 h 1741394"/>
              <a:gd name="connsiteX1" fmla="*/ 551525 w 1318007"/>
              <a:gd name="connsiteY1" fmla="*/ 1741394 h 1741394"/>
              <a:gd name="connsiteX2" fmla="*/ 1318007 w 1318007"/>
              <a:gd name="connsiteY2" fmla="*/ 0 h 1741394"/>
              <a:gd name="connsiteX0" fmla="*/ 0 w 1318007"/>
              <a:gd name="connsiteY0" fmla="*/ 959550 h 1741394"/>
              <a:gd name="connsiteX1" fmla="*/ 551525 w 1318007"/>
              <a:gd name="connsiteY1" fmla="*/ 1741394 h 1741394"/>
              <a:gd name="connsiteX2" fmla="*/ 1318007 w 1318007"/>
              <a:gd name="connsiteY2" fmla="*/ 0 h 1741394"/>
              <a:gd name="connsiteX0" fmla="*/ 0 w 1318007"/>
              <a:gd name="connsiteY0" fmla="*/ 959550 h 1784255"/>
              <a:gd name="connsiteX1" fmla="*/ 551525 w 1318007"/>
              <a:gd name="connsiteY1" fmla="*/ 1741394 h 1784255"/>
              <a:gd name="connsiteX2" fmla="*/ 1318007 w 1318007"/>
              <a:gd name="connsiteY2" fmla="*/ 0 h 1784255"/>
              <a:gd name="connsiteX0" fmla="*/ 0 w 1318007"/>
              <a:gd name="connsiteY0" fmla="*/ 959550 h 1784255"/>
              <a:gd name="connsiteX1" fmla="*/ 551525 w 1318007"/>
              <a:gd name="connsiteY1" fmla="*/ 1741394 h 1784255"/>
              <a:gd name="connsiteX2" fmla="*/ 1318007 w 1318007"/>
              <a:gd name="connsiteY2" fmla="*/ 0 h 1784255"/>
              <a:gd name="connsiteX0" fmla="*/ 0 w 1077803"/>
              <a:gd name="connsiteY0" fmla="*/ 347366 h 1172071"/>
              <a:gd name="connsiteX1" fmla="*/ 551525 w 1077803"/>
              <a:gd name="connsiteY1" fmla="*/ 1129210 h 1172071"/>
              <a:gd name="connsiteX2" fmla="*/ 1077803 w 1077803"/>
              <a:gd name="connsiteY2" fmla="*/ 0 h 1172071"/>
              <a:gd name="connsiteX0" fmla="*/ 0 w 1077803"/>
              <a:gd name="connsiteY0" fmla="*/ 347366 h 1172071"/>
              <a:gd name="connsiteX1" fmla="*/ 551525 w 1077803"/>
              <a:gd name="connsiteY1" fmla="*/ 1129210 h 1172071"/>
              <a:gd name="connsiteX2" fmla="*/ 1077803 w 1077803"/>
              <a:gd name="connsiteY2" fmla="*/ 0 h 1172071"/>
              <a:gd name="connsiteX0" fmla="*/ 0 w 1077803"/>
              <a:gd name="connsiteY0" fmla="*/ 347366 h 1172071"/>
              <a:gd name="connsiteX1" fmla="*/ 551525 w 1077803"/>
              <a:gd name="connsiteY1" fmla="*/ 1129210 h 1172071"/>
              <a:gd name="connsiteX2" fmla="*/ 1077803 w 1077803"/>
              <a:gd name="connsiteY2" fmla="*/ 0 h 1172071"/>
              <a:gd name="connsiteX0" fmla="*/ 0 w 1077803"/>
              <a:gd name="connsiteY0" fmla="*/ 347366 h 1163998"/>
              <a:gd name="connsiteX1" fmla="*/ 551525 w 1077803"/>
              <a:gd name="connsiteY1" fmla="*/ 1129210 h 1163998"/>
              <a:gd name="connsiteX2" fmla="*/ 1077803 w 1077803"/>
              <a:gd name="connsiteY2" fmla="*/ 0 h 1163998"/>
              <a:gd name="connsiteX0" fmla="*/ 0 w 1068566"/>
              <a:gd name="connsiteY0" fmla="*/ 667369 h 1484001"/>
              <a:gd name="connsiteX1" fmla="*/ 551525 w 1068566"/>
              <a:gd name="connsiteY1" fmla="*/ 1449213 h 1484001"/>
              <a:gd name="connsiteX2" fmla="*/ 1068566 w 1068566"/>
              <a:gd name="connsiteY2" fmla="*/ 0 h 1484001"/>
              <a:gd name="connsiteX0" fmla="*/ 0 w 1068566"/>
              <a:gd name="connsiteY0" fmla="*/ 667369 h 1484001"/>
              <a:gd name="connsiteX1" fmla="*/ 551525 w 1068566"/>
              <a:gd name="connsiteY1" fmla="*/ 1449213 h 1484001"/>
              <a:gd name="connsiteX2" fmla="*/ 1068566 w 1068566"/>
              <a:gd name="connsiteY2" fmla="*/ 0 h 1484001"/>
              <a:gd name="connsiteX0" fmla="*/ 0 w 1013134"/>
              <a:gd name="connsiteY0" fmla="*/ 834328 h 1495782"/>
              <a:gd name="connsiteX1" fmla="*/ 496093 w 1013134"/>
              <a:gd name="connsiteY1" fmla="*/ 1449213 h 1495782"/>
              <a:gd name="connsiteX2" fmla="*/ 1013134 w 1013134"/>
              <a:gd name="connsiteY2" fmla="*/ 0 h 1495782"/>
              <a:gd name="connsiteX0" fmla="*/ 0 w 517041"/>
              <a:gd name="connsiteY0" fmla="*/ 1449213 h 1449213"/>
              <a:gd name="connsiteX1" fmla="*/ 517041 w 517041"/>
              <a:gd name="connsiteY1" fmla="*/ 0 h 144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7041" h="1449213">
                <a:moveTo>
                  <a:pt x="0" y="1449213"/>
                </a:moveTo>
                <a:cubicBezTo>
                  <a:pt x="306768" y="1238275"/>
                  <a:pt x="426572" y="578555"/>
                  <a:pt x="517041" y="0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69565" y="1057780"/>
                <a:ext cx="282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Re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C66FF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  <m:t>Im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bg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C66FF"/>
                                          </a:solidFill>
                                          <a:latin typeface="Cambria Math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bg2">
                                                  <a:lumMod val="40000"/>
                                                  <a:lumOff val="6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565" y="1057780"/>
                <a:ext cx="2822568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998976" y="4942992"/>
                <a:ext cx="1558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976" y="4942992"/>
                <a:ext cx="1558504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51362" y="4050268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362" y="4050268"/>
                <a:ext cx="318612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520169" y="4369430"/>
                <a:ext cx="11626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69" y="4369430"/>
                <a:ext cx="1162691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3177456" y="3497556"/>
            <a:ext cx="166333" cy="166333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82550" h="82550"/>
            <a:bevelB w="63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552796" y="4051602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96" y="4051602"/>
                <a:ext cx="318612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550984" y="4051602"/>
                <a:ext cx="3186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984" y="4051602"/>
                <a:ext cx="318612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265051" y="4190584"/>
                <a:ext cx="1083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∙0=0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051" y="4190584"/>
                <a:ext cx="1083951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343400" y="2450068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450068"/>
                <a:ext cx="36580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21449" y="2069068"/>
                <a:ext cx="1083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∙1=1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449" y="2069068"/>
                <a:ext cx="1083951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10800000">
            <a:off x="4648875" y="2901685"/>
            <a:ext cx="0" cy="679498"/>
          </a:xfrm>
          <a:prstGeom prst="straightConnector1">
            <a:avLst/>
          </a:prstGeom>
          <a:ln w="38100">
            <a:solidFill>
              <a:srgbClr val="FF33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405098" y="1981200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098" y="1981200"/>
                <a:ext cx="670376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926908" y="1537002"/>
                <a:ext cx="1693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1.41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∙1.41≅2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908" y="1537002"/>
                <a:ext cx="169309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/>
          <p:nvPr/>
        </p:nvCxnSpPr>
        <p:spPr>
          <a:xfrm flipV="1">
            <a:off x="5355670" y="2153824"/>
            <a:ext cx="721" cy="1419527"/>
          </a:xfrm>
          <a:prstGeom prst="straightConnector1">
            <a:avLst/>
          </a:prstGeom>
          <a:ln w="38100">
            <a:solidFill>
              <a:srgbClr val="FF3399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464264" y="478684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473046" y="40897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3540525" y="1634099"/>
            <a:ext cx="559841" cy="3615880"/>
            <a:chOff x="7104270" y="3929806"/>
            <a:chExt cx="301686" cy="1948519"/>
          </a:xfrm>
        </p:grpSpPr>
        <p:cxnSp>
          <p:nvCxnSpPr>
            <p:cNvPr id="108" name="Straight Arrow Connector 107"/>
            <p:cNvCxnSpPr/>
            <p:nvPr/>
          </p:nvCxnSpPr>
          <p:spPr>
            <a:xfrm flipH="1" flipV="1">
              <a:off x="7326613" y="3929806"/>
              <a:ext cx="1873" cy="1948519"/>
            </a:xfrm>
            <a:prstGeom prst="straightConnector1">
              <a:avLst/>
            </a:prstGeom>
            <a:ln w="38100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7104270" y="4498466"/>
              <a:ext cx="218923" cy="199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04270" y="41227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 rot="16200000">
              <a:off x="7137061" y="4337056"/>
              <a:ext cx="376626" cy="153013"/>
              <a:chOff x="7097706" y="4434231"/>
              <a:chExt cx="376626" cy="153013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7097706" y="4434231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7474332" y="4434844"/>
                <a:ext cx="0" cy="15240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TextBox 113"/>
          <p:cNvSpPr txBox="1"/>
          <p:nvPr/>
        </p:nvSpPr>
        <p:spPr>
          <a:xfrm>
            <a:off x="3723473" y="3660369"/>
            <a:ext cx="364545" cy="371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rot="16200000">
            <a:off x="3962294" y="4837340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>
            <a:off x="3957228" y="4138432"/>
            <a:ext cx="0" cy="282810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 rot="5400000">
            <a:off x="4778470" y="1191396"/>
            <a:ext cx="1572089" cy="3206565"/>
          </a:xfrm>
          <a:custGeom>
            <a:avLst/>
            <a:gdLst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707776"/>
              <a:gd name="connsiteY0" fmla="*/ 0 h 1741394"/>
              <a:gd name="connsiteX1" fmla="*/ 921123 w 1707776"/>
              <a:gd name="connsiteY1" fmla="*/ 1741394 h 1741394"/>
              <a:gd name="connsiteX2" fmla="*/ 1707776 w 1707776"/>
              <a:gd name="connsiteY2" fmla="*/ 0 h 1741394"/>
              <a:gd name="connsiteX0" fmla="*/ 0 w 1653988"/>
              <a:gd name="connsiteY0" fmla="*/ 0 h 1741394"/>
              <a:gd name="connsiteX1" fmla="*/ 867335 w 1653988"/>
              <a:gd name="connsiteY1" fmla="*/ 1741394 h 1741394"/>
              <a:gd name="connsiteX2" fmla="*/ 1653988 w 1653988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394"/>
              <a:gd name="connsiteX1" fmla="*/ 867335 w 1620370"/>
              <a:gd name="connsiteY1" fmla="*/ 1741394 h 1741394"/>
              <a:gd name="connsiteX2" fmla="*/ 1620370 w 1620370"/>
              <a:gd name="connsiteY2" fmla="*/ 0 h 1741394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20370"/>
              <a:gd name="connsiteY0" fmla="*/ 0 h 1741432"/>
              <a:gd name="connsiteX1" fmla="*/ 867335 w 1620370"/>
              <a:gd name="connsiteY1" fmla="*/ 1741394 h 1741432"/>
              <a:gd name="connsiteX2" fmla="*/ 1620370 w 1620370"/>
              <a:gd name="connsiteY2" fmla="*/ 0 h 1741432"/>
              <a:gd name="connsiteX0" fmla="*/ 0 w 1647264"/>
              <a:gd name="connsiteY0" fmla="*/ 6724 h 1748119"/>
              <a:gd name="connsiteX1" fmla="*/ 867335 w 1647264"/>
              <a:gd name="connsiteY1" fmla="*/ 1748118 h 1748119"/>
              <a:gd name="connsiteX2" fmla="*/ 1647264 w 1647264"/>
              <a:gd name="connsiteY2" fmla="*/ 0 h 1748119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74158"/>
              <a:gd name="connsiteY0" fmla="*/ 0 h 1748118"/>
              <a:gd name="connsiteX1" fmla="*/ 894229 w 1674158"/>
              <a:gd name="connsiteY1" fmla="*/ 1748118 h 1748118"/>
              <a:gd name="connsiteX2" fmla="*/ 1674158 w 1674158"/>
              <a:gd name="connsiteY2" fmla="*/ 0 h 1748118"/>
              <a:gd name="connsiteX0" fmla="*/ 0 w 1653987"/>
              <a:gd name="connsiteY0" fmla="*/ 20171 h 1748127"/>
              <a:gd name="connsiteX1" fmla="*/ 874058 w 1653987"/>
              <a:gd name="connsiteY1" fmla="*/ 1748118 h 1748127"/>
              <a:gd name="connsiteX2" fmla="*/ 1653987 w 1653987"/>
              <a:gd name="connsiteY2" fmla="*/ 0 h 1748127"/>
              <a:gd name="connsiteX0" fmla="*/ 0 w 1653987"/>
              <a:gd name="connsiteY0" fmla="*/ 20171 h 1748205"/>
              <a:gd name="connsiteX1" fmla="*/ 874058 w 1653987"/>
              <a:gd name="connsiteY1" fmla="*/ 1748118 h 1748205"/>
              <a:gd name="connsiteX2" fmla="*/ 1653987 w 1653987"/>
              <a:gd name="connsiteY2" fmla="*/ 0 h 1748205"/>
              <a:gd name="connsiteX0" fmla="*/ 0 w 1627093"/>
              <a:gd name="connsiteY0" fmla="*/ 20171 h 1748127"/>
              <a:gd name="connsiteX1" fmla="*/ 847164 w 1627093"/>
              <a:gd name="connsiteY1" fmla="*/ 1748118 h 1748127"/>
              <a:gd name="connsiteX2" fmla="*/ 1627093 w 1627093"/>
              <a:gd name="connsiteY2" fmla="*/ 0 h 1748127"/>
              <a:gd name="connsiteX0" fmla="*/ 0 w 1627093"/>
              <a:gd name="connsiteY0" fmla="*/ 20171 h 1748128"/>
              <a:gd name="connsiteX1" fmla="*/ 847164 w 1627093"/>
              <a:gd name="connsiteY1" fmla="*/ 1748118 h 1748128"/>
              <a:gd name="connsiteX2" fmla="*/ 1627093 w 1627093"/>
              <a:gd name="connsiteY2" fmla="*/ 0 h 1748128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00199"/>
              <a:gd name="connsiteY0" fmla="*/ 26894 h 1754859"/>
              <a:gd name="connsiteX1" fmla="*/ 847164 w 1600199"/>
              <a:gd name="connsiteY1" fmla="*/ 1754841 h 1754859"/>
              <a:gd name="connsiteX2" fmla="*/ 1600199 w 1600199"/>
              <a:gd name="connsiteY2" fmla="*/ 0 h 1754859"/>
              <a:gd name="connsiteX0" fmla="*/ 0 w 1613646"/>
              <a:gd name="connsiteY0" fmla="*/ 13447 h 1741398"/>
              <a:gd name="connsiteX1" fmla="*/ 847164 w 1613646"/>
              <a:gd name="connsiteY1" fmla="*/ 1741394 h 1741398"/>
              <a:gd name="connsiteX2" fmla="*/ 1613646 w 1613646"/>
              <a:gd name="connsiteY2" fmla="*/ 0 h 1741398"/>
              <a:gd name="connsiteX0" fmla="*/ 0 w 1613646"/>
              <a:gd name="connsiteY0" fmla="*/ 13447 h 1741411"/>
              <a:gd name="connsiteX1" fmla="*/ 847164 w 1613646"/>
              <a:gd name="connsiteY1" fmla="*/ 1741394 h 1741411"/>
              <a:gd name="connsiteX2" fmla="*/ 1613646 w 1613646"/>
              <a:gd name="connsiteY2" fmla="*/ 0 h 1741411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1613646"/>
              <a:gd name="connsiteY0" fmla="*/ 13447 h 1741394"/>
              <a:gd name="connsiteX1" fmla="*/ 847164 w 1613646"/>
              <a:gd name="connsiteY1" fmla="*/ 1741394 h 1741394"/>
              <a:gd name="connsiteX2" fmla="*/ 1613646 w 1613646"/>
              <a:gd name="connsiteY2" fmla="*/ 0 h 1741394"/>
              <a:gd name="connsiteX0" fmla="*/ 0 w 847164"/>
              <a:gd name="connsiteY0" fmla="*/ 0 h 1727947"/>
              <a:gd name="connsiteX1" fmla="*/ 847164 w 847164"/>
              <a:gd name="connsiteY1" fmla="*/ 1727947 h 172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7164" h="1727947">
                <a:moveTo>
                  <a:pt x="0" y="0"/>
                </a:moveTo>
                <a:cubicBezTo>
                  <a:pt x="116541" y="749673"/>
                  <a:pt x="537882" y="1723465"/>
                  <a:pt x="847164" y="1727947"/>
                </a:cubicBezTo>
              </a:path>
            </a:pathLst>
          </a:custGeom>
          <a:noFill/>
          <a:ln w="38100"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67462" y="3496800"/>
            <a:ext cx="166333" cy="166333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82550" h="82550"/>
            <a:bevelB w="63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572000" y="3497556"/>
            <a:ext cx="166333" cy="166333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82550" h="82550"/>
            <a:bevelB w="63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271609" y="3498017"/>
            <a:ext cx="166333" cy="166333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82550" h="82550"/>
            <a:bevelB w="63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463657" y="3496403"/>
            <a:ext cx="166333" cy="166333"/>
          </a:xfrm>
          <a:prstGeom prst="ellipse">
            <a:avLst/>
          </a:prstGeom>
          <a:gradFill flip="none" rotWithShape="1">
            <a:gsLst>
              <a:gs pos="0">
                <a:srgbClr val="FF00FF"/>
              </a:gs>
              <a:gs pos="100000">
                <a:srgbClr val="7030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 w="82550" h="82550"/>
            <a:bevelB w="635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74039" y="5168722"/>
                <a:ext cx="1807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1.41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1.41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39" y="5168722"/>
                <a:ext cx="1807161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7295" y="5867400"/>
                <a:ext cx="2732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1.41∙1.41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≅−2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5" y="5867400"/>
                <a:ext cx="2732095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3438144" y="1271016"/>
                <a:ext cx="9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66FF"/>
                          </a:solidFill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144" y="1271016"/>
                <a:ext cx="980520" cy="369332"/>
              </a:xfrm>
              <a:prstGeom prst="rect">
                <a:avLst/>
              </a:prstGeom>
              <a:blipFill rotWithShape="1">
                <a:blip r:embed="rId3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2057400" y="5193268"/>
                <a:ext cx="9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Im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CC66FF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93268"/>
                <a:ext cx="980520" cy="369332"/>
              </a:xfrm>
              <a:prstGeom prst="rect">
                <a:avLst/>
              </a:prstGeom>
              <a:blipFill rotWithShape="1">
                <a:blip r:embed="rId33"/>
                <a:stretch>
                  <a:fillRect r="-125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5217859" y="1084363"/>
            <a:ext cx="2219714" cy="370519"/>
          </a:xfrm>
          <a:custGeom>
            <a:avLst/>
            <a:gdLst>
              <a:gd name="connsiteX0" fmla="*/ 20395 w 2219714"/>
              <a:gd name="connsiteY0" fmla="*/ 74783 h 370519"/>
              <a:gd name="connsiteX1" fmla="*/ 350123 w 2219714"/>
              <a:gd name="connsiteY1" fmla="*/ 0 h 370519"/>
              <a:gd name="connsiteX2" fmla="*/ 1913781 w 2219714"/>
              <a:gd name="connsiteY2" fmla="*/ 10198 h 370519"/>
              <a:gd name="connsiteX3" fmla="*/ 2178923 w 2219714"/>
              <a:gd name="connsiteY3" fmla="*/ 30593 h 370519"/>
              <a:gd name="connsiteX4" fmla="*/ 2182322 w 2219714"/>
              <a:gd name="connsiteY4" fmla="*/ 67985 h 370519"/>
              <a:gd name="connsiteX5" fmla="*/ 2219714 w 2219714"/>
              <a:gd name="connsiteY5" fmla="*/ 176761 h 370519"/>
              <a:gd name="connsiteX6" fmla="*/ 2185722 w 2219714"/>
              <a:gd name="connsiteY6" fmla="*/ 275340 h 370519"/>
              <a:gd name="connsiteX7" fmla="*/ 1978367 w 2219714"/>
              <a:gd name="connsiteY7" fmla="*/ 350123 h 370519"/>
              <a:gd name="connsiteX8" fmla="*/ 1097960 w 2219714"/>
              <a:gd name="connsiteY8" fmla="*/ 319530 h 370519"/>
              <a:gd name="connsiteX9" fmla="*/ 873609 w 2219714"/>
              <a:gd name="connsiteY9" fmla="*/ 299134 h 370519"/>
              <a:gd name="connsiteX10" fmla="*/ 258343 w 2219714"/>
              <a:gd name="connsiteY10" fmla="*/ 370519 h 370519"/>
              <a:gd name="connsiteX11" fmla="*/ 30593 w 2219714"/>
              <a:gd name="connsiteY11" fmla="*/ 258343 h 370519"/>
              <a:gd name="connsiteX12" fmla="*/ 0 w 2219714"/>
              <a:gd name="connsiteY12" fmla="*/ 176761 h 370519"/>
              <a:gd name="connsiteX13" fmla="*/ 20395 w 2219714"/>
              <a:gd name="connsiteY13" fmla="*/ 74783 h 37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9714" h="370519">
                <a:moveTo>
                  <a:pt x="20395" y="74783"/>
                </a:moveTo>
                <a:lnTo>
                  <a:pt x="350123" y="0"/>
                </a:lnTo>
                <a:lnTo>
                  <a:pt x="1913781" y="10198"/>
                </a:lnTo>
                <a:lnTo>
                  <a:pt x="2178923" y="30593"/>
                </a:lnTo>
                <a:lnTo>
                  <a:pt x="2182322" y="67985"/>
                </a:lnTo>
                <a:lnTo>
                  <a:pt x="2219714" y="176761"/>
                </a:lnTo>
                <a:lnTo>
                  <a:pt x="2185722" y="275340"/>
                </a:lnTo>
                <a:lnTo>
                  <a:pt x="1978367" y="350123"/>
                </a:lnTo>
                <a:lnTo>
                  <a:pt x="1097960" y="319530"/>
                </a:lnTo>
                <a:lnTo>
                  <a:pt x="873609" y="299134"/>
                </a:lnTo>
                <a:lnTo>
                  <a:pt x="258343" y="370519"/>
                </a:lnTo>
                <a:lnTo>
                  <a:pt x="30593" y="258343"/>
                </a:lnTo>
                <a:lnTo>
                  <a:pt x="0" y="176761"/>
                </a:lnTo>
                <a:lnTo>
                  <a:pt x="20395" y="74783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58094" y="1026575"/>
            <a:ext cx="2549442" cy="394314"/>
          </a:xfrm>
          <a:custGeom>
            <a:avLst/>
            <a:gdLst>
              <a:gd name="connsiteX0" fmla="*/ 108776 w 2549442"/>
              <a:gd name="connsiteY0" fmla="*/ 384116 h 394314"/>
              <a:gd name="connsiteX1" fmla="*/ 220951 w 2549442"/>
              <a:gd name="connsiteY1" fmla="*/ 343325 h 394314"/>
              <a:gd name="connsiteX2" fmla="*/ 186959 w 2549442"/>
              <a:gd name="connsiteY2" fmla="*/ 309333 h 394314"/>
              <a:gd name="connsiteX3" fmla="*/ 166563 w 2549442"/>
              <a:gd name="connsiteY3" fmla="*/ 254945 h 394314"/>
              <a:gd name="connsiteX4" fmla="*/ 183560 w 2549442"/>
              <a:gd name="connsiteY4" fmla="*/ 129172 h 394314"/>
              <a:gd name="connsiteX5" fmla="*/ 254944 w 2549442"/>
              <a:gd name="connsiteY5" fmla="*/ 88381 h 394314"/>
              <a:gd name="connsiteX6" fmla="*/ 1560258 w 2549442"/>
              <a:gd name="connsiteY6" fmla="*/ 33993 h 394314"/>
              <a:gd name="connsiteX7" fmla="*/ 2325091 w 2549442"/>
              <a:gd name="connsiteY7" fmla="*/ 67986 h 394314"/>
              <a:gd name="connsiteX8" fmla="*/ 2342087 w 2549442"/>
              <a:gd name="connsiteY8" fmla="*/ 135971 h 394314"/>
              <a:gd name="connsiteX9" fmla="*/ 2365882 w 2549442"/>
              <a:gd name="connsiteY9" fmla="*/ 214154 h 394314"/>
              <a:gd name="connsiteX10" fmla="*/ 2362483 w 2549442"/>
              <a:gd name="connsiteY10" fmla="*/ 275340 h 394314"/>
              <a:gd name="connsiteX11" fmla="*/ 2345487 w 2549442"/>
              <a:gd name="connsiteY11" fmla="*/ 329728 h 394314"/>
              <a:gd name="connsiteX12" fmla="*/ 2345487 w 2549442"/>
              <a:gd name="connsiteY12" fmla="*/ 394314 h 394314"/>
              <a:gd name="connsiteX13" fmla="*/ 2539244 w 2549442"/>
              <a:gd name="connsiteY13" fmla="*/ 326329 h 394314"/>
              <a:gd name="connsiteX14" fmla="*/ 2549442 w 2549442"/>
              <a:gd name="connsiteY14" fmla="*/ 183560 h 394314"/>
              <a:gd name="connsiteX15" fmla="*/ 2525647 w 2549442"/>
              <a:gd name="connsiteY15" fmla="*/ 47590 h 394314"/>
              <a:gd name="connsiteX16" fmla="*/ 2063348 w 2549442"/>
              <a:gd name="connsiteY16" fmla="*/ 0 h 394314"/>
              <a:gd name="connsiteX17" fmla="*/ 108776 w 2549442"/>
              <a:gd name="connsiteY17" fmla="*/ 33993 h 394314"/>
              <a:gd name="connsiteX18" fmla="*/ 0 w 2549442"/>
              <a:gd name="connsiteY18" fmla="*/ 278739 h 394314"/>
              <a:gd name="connsiteX19" fmla="*/ 108776 w 2549442"/>
              <a:gd name="connsiteY19" fmla="*/ 384116 h 39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49442" h="394314">
                <a:moveTo>
                  <a:pt x="108776" y="384116"/>
                </a:moveTo>
                <a:lnTo>
                  <a:pt x="220951" y="343325"/>
                </a:lnTo>
                <a:lnTo>
                  <a:pt x="186959" y="309333"/>
                </a:lnTo>
                <a:lnTo>
                  <a:pt x="166563" y="254945"/>
                </a:lnTo>
                <a:lnTo>
                  <a:pt x="183560" y="129172"/>
                </a:lnTo>
                <a:lnTo>
                  <a:pt x="254944" y="88381"/>
                </a:lnTo>
                <a:lnTo>
                  <a:pt x="1560258" y="33993"/>
                </a:lnTo>
                <a:lnTo>
                  <a:pt x="2325091" y="67986"/>
                </a:lnTo>
                <a:lnTo>
                  <a:pt x="2342087" y="135971"/>
                </a:lnTo>
                <a:lnTo>
                  <a:pt x="2365882" y="214154"/>
                </a:lnTo>
                <a:lnTo>
                  <a:pt x="2362483" y="275340"/>
                </a:lnTo>
                <a:lnTo>
                  <a:pt x="2345487" y="329728"/>
                </a:lnTo>
                <a:lnTo>
                  <a:pt x="2345487" y="394314"/>
                </a:lnTo>
                <a:lnTo>
                  <a:pt x="2539244" y="326329"/>
                </a:lnTo>
                <a:lnTo>
                  <a:pt x="2549442" y="183560"/>
                </a:lnTo>
                <a:lnTo>
                  <a:pt x="2525647" y="47590"/>
                </a:lnTo>
                <a:lnTo>
                  <a:pt x="2063348" y="0"/>
                </a:lnTo>
                <a:lnTo>
                  <a:pt x="108776" y="33993"/>
                </a:lnTo>
                <a:lnTo>
                  <a:pt x="0" y="278739"/>
                </a:lnTo>
                <a:lnTo>
                  <a:pt x="108776" y="384116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9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5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5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5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5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5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65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"/>
                            </p:stCondLst>
                            <p:childTnLst>
                              <p:par>
                                <p:cTn id="1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"/>
                            </p:stCondLst>
                            <p:childTnLst>
                              <p:par>
                                <p:cTn id="1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06111 0.07778 " pathEditMode="relative" rAng="0" ptsTypes="AA">
                                      <p:cBhvr>
                                        <p:cTn id="18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9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7171 0.1426 " pathEditMode="relative" rAng="0" ptsTypes="AA">
                                      <p:cBhvr>
                                        <p:cTn id="200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7130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repeatCount="200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0217 0.14329 " pathEditMode="relative" rAng="0" ptsTypes="AA">
                                      <p:cBhvr>
                                        <p:cTn id="20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750"/>
                            </p:stCondLst>
                            <p:childTnLst>
                              <p:par>
                                <p:cTn id="20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250"/>
                            </p:stCondLst>
                            <p:childTnLst>
                              <p:par>
                                <p:cTn id="214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750"/>
                            </p:stCondLst>
                            <p:childTnLst>
                              <p:par>
                                <p:cTn id="21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25" presetID="42" presetClass="path" presetSubtype="0" repeatCount="2000" accel="52000" decel="48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00381 0.10162 " pathEditMode="relative" rAng="0" ptsTypes="AA">
                                      <p:cBhvr>
                                        <p:cTn id="226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5069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42" presetClass="path" presetSubtype="0" repeatCount="2000" accel="52000" decel="4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02934 0.09491 " pathEditMode="relative" rAng="0" ptsTypes="AA">
                                      <p:cBhvr>
                                        <p:cTn id="228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250"/>
                            </p:stCondLst>
                            <p:childTnLst>
                              <p:par>
                                <p:cTn id="243" presetID="42" presetClass="path" presetSubtype="0" repeatCount="2000" accel="52000" decel="48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0382 0.10208 " pathEditMode="relative" rAng="0" ptsTypes="AA">
                                      <p:cBhvr>
                                        <p:cTn id="244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5093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2" presetClass="path" presetSubtype="0" repeatCount="2000" accel="52000" decel="48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68 0.10347 " pathEditMode="relative" rAng="0" ptsTypes="AA">
                                      <p:cBhvr>
                                        <p:cTn id="246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75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5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"/>
                            </p:stCondLst>
                            <p:childTnLst>
                              <p:par>
                                <p:cTn id="25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250"/>
                            </p:stCondLst>
                            <p:childTnLst>
                              <p:par>
                                <p:cTn id="263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24855E-8 L -0.04549 0.05925 " pathEditMode="relative" rAng="0" ptsTypes="AA">
                                      <p:cBhvr>
                                        <p:cTn id="2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29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25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7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557E-7 L -0.11198 0.0449 " pathEditMode="relative" rAng="0" ptsTypes="AA">
                                      <p:cBhvr>
                                        <p:cTn id="27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2245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repeatCount="200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557E-7 L -0.08611 0.04351 " pathEditMode="relative" rAng="0" ptsTypes="AA">
                                      <p:cBhvr>
                                        <p:cTn id="28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6" y="2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2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250"/>
                            </p:stCondLst>
                            <p:childTnLst>
                              <p:par>
                                <p:cTn id="311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776E-6 L 0.02465 0.06573 " pathEditMode="relative" rAng="0" ptsTypes="AA">
                                      <p:cBhvr>
                                        <p:cTn id="31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3286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repeatCount="200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776E-6 L 0.05625 0.06434 " pathEditMode="relative" rAng="0" ptsTypes="AA">
                                      <p:cBhvr>
                                        <p:cTn id="31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3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3250"/>
                            </p:stCondLst>
                            <p:childTnLst>
                              <p:par>
                                <p:cTn id="32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3750"/>
                            </p:stCondLst>
                            <p:childTnLst>
                              <p:par>
                                <p:cTn id="330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24855E-8 L 0.00017 -0.1009 " pathEditMode="relative" rAng="0" ptsTypes="AA">
                                      <p:cBhvr>
                                        <p:cTn id="33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4250"/>
                            </p:stCondLst>
                            <p:childTnLst>
                              <p:par>
                                <p:cTn id="3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475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4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09697E-6 L -0.0342 -0.05508 " pathEditMode="relative" rAng="0" ptsTypes="AA">
                                      <p:cBhvr>
                                        <p:cTn id="34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2754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42" presetClass="path" presetSubtype="0" repeatCount="200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9697E-6 L -0.0033 -0.05462 " pathEditMode="relative" rAng="0" ptsTypes="AA">
                                      <p:cBhvr>
                                        <p:cTn id="3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9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7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35 -0.15162 " pathEditMode="relative" rAng="0" ptsTypes="AA">
                                      <p:cBhvr>
                                        <p:cTn id="36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8250"/>
                            </p:stCondLst>
                            <p:childTnLst>
                              <p:par>
                                <p:cTn id="381" presetID="42" presetClass="path" presetSubtype="0" repeatCount="2000" accel="52000" decel="4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6288E-6 L 0.05868 -0.06318 " pathEditMode="relative" rAng="0" ptsTypes="AA">
                                      <p:cBhvr>
                                        <p:cTn id="38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3171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42" presetClass="path" presetSubtype="0" repeatCount="2000" accel="52000" decel="4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36288E-6 L 0.12257 -0.06365 " pathEditMode="relative" rAng="0" ptsTypes="AA">
                                      <p:cBhvr>
                                        <p:cTn id="38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8750"/>
                            </p:stCondLst>
                            <p:childTnLst>
                              <p:par>
                                <p:cTn id="3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9250"/>
                            </p:stCondLst>
                            <p:childTnLst>
                              <p:par>
                                <p:cTn id="396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8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9750"/>
                            </p:stCondLst>
                            <p:childTnLst>
                              <p:par>
                                <p:cTn id="4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9750"/>
                            </p:stCondLst>
                            <p:childTnLst>
                              <p:par>
                                <p:cTn id="403" presetID="22" presetClass="entr" presetSubtype="8" repeatCount="7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23" grpId="0"/>
      <p:bldP spid="123" grpId="1"/>
      <p:bldP spid="123" grpId="2"/>
      <p:bldP spid="120" grpId="0"/>
      <p:bldP spid="122" grpId="0"/>
      <p:bldP spid="122" grpId="1"/>
      <p:bldP spid="122" grpId="2"/>
      <p:bldP spid="98" grpId="0"/>
      <p:bldP spid="98" grpId="1"/>
      <p:bldP spid="98" grpId="2"/>
      <p:bldP spid="99" grpId="0"/>
      <p:bldP spid="99" grpId="1"/>
      <p:bldP spid="99" grpId="2"/>
      <p:bldP spid="92" grpId="0"/>
      <p:bldP spid="93" grpId="0"/>
      <p:bldP spid="93" grpId="1"/>
      <p:bldP spid="93" grpId="2"/>
      <p:bldP spid="89" grpId="0"/>
      <p:bldP spid="89" grpId="1"/>
      <p:bldP spid="89" grpId="2"/>
      <p:bldP spid="86" grpId="0"/>
      <p:bldP spid="88" grpId="0"/>
      <p:bldP spid="88" grpId="1"/>
      <p:bldP spid="88" grpId="2"/>
      <p:bldP spid="213" grpId="0"/>
      <p:bldP spid="214" grpId="0"/>
      <p:bldP spid="219" grpId="0"/>
      <p:bldP spid="456" grpId="0" animBg="1"/>
      <p:bldP spid="456" grpId="1" animBg="1"/>
      <p:bldP spid="215" grpId="0"/>
      <p:bldP spid="211" grpId="0" animBg="1"/>
      <p:bldP spid="5" grpId="0"/>
      <p:bldP spid="80" grpId="0"/>
      <p:bldP spid="9" grpId="0"/>
      <p:bldP spid="82" grpId="0"/>
      <p:bldP spid="26" grpId="0" animBg="1"/>
      <p:bldP spid="26" grpId="1" animBg="1"/>
      <p:bldP spid="81" grpId="0"/>
      <p:bldP spid="81" grpId="1"/>
      <p:bldP spid="81" grpId="2"/>
      <p:bldP spid="83" grpId="0"/>
      <p:bldP spid="83" grpId="1"/>
      <p:bldP spid="83" grpId="2"/>
      <p:bldP spid="87" grpId="0"/>
      <p:bldP spid="91" grpId="0"/>
      <p:bldP spid="91" grpId="1"/>
      <p:bldP spid="91" grpId="2"/>
      <p:bldP spid="94" grpId="0"/>
      <p:bldP spid="97" grpId="0"/>
      <p:bldP spid="100" grpId="0"/>
      <p:bldP spid="84" grpId="0" animBg="1"/>
      <p:bldP spid="90" grpId="0" animBg="1"/>
      <p:bldP spid="90" grpId="1" animBg="1"/>
      <p:bldP spid="96" grpId="0" animBg="1"/>
      <p:bldP spid="96" grpId="1" animBg="1"/>
      <p:bldP spid="119" grpId="0" animBg="1"/>
      <p:bldP spid="119" grpId="1" animBg="1"/>
      <p:bldP spid="121" grpId="0"/>
      <p:bldP spid="13" grpId="0"/>
      <p:bldP spid="166" grpId="0"/>
      <p:bldP spid="167" grpId="0"/>
      <p:bldP spid="4" grpId="0" animBg="1"/>
      <p:bldP spid="4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028" name="Picture 4" descr="File:An Essay on the Principle of Pop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1" y="936803"/>
            <a:ext cx="3152775" cy="5715000"/>
          </a:xfrm>
          <a:prstGeom prst="rect">
            <a:avLst/>
          </a:prstGeom>
          <a:noFill/>
          <a:effectLst>
            <a:outerShdw blurRad="127000" dist="508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Thomas Malth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1" y="749121"/>
            <a:ext cx="1272514" cy="1676400"/>
          </a:xfrm>
          <a:prstGeom prst="rect">
            <a:avLst/>
          </a:prstGeom>
          <a:noFill/>
          <a:effectLst>
            <a:outerShdw blurRad="127000" dist="508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4833252" y="2658231"/>
            <a:ext cx="686919" cy="655197"/>
            <a:chOff x="4833252" y="2658231"/>
            <a:chExt cx="686919" cy="655197"/>
          </a:xfrm>
        </p:grpSpPr>
        <p:sp>
          <p:nvSpPr>
            <p:cNvPr id="85" name="TextBox 84"/>
            <p:cNvSpPr txBox="1"/>
            <p:nvPr/>
          </p:nvSpPr>
          <p:spPr>
            <a:xfrm>
              <a:off x="4833252" y="2944096"/>
              <a:ext cx="686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1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5018299" y="2994599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955690" y="2658231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2x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72200" y="2667000"/>
            <a:ext cx="2778580" cy="679085"/>
            <a:chOff x="6172200" y="2667000"/>
            <a:chExt cx="2778580" cy="679085"/>
          </a:xfrm>
        </p:grpSpPr>
        <p:sp>
          <p:nvSpPr>
            <p:cNvPr id="59" name="TextBox 58"/>
            <p:cNvSpPr txBox="1"/>
            <p:nvPr/>
          </p:nvSpPr>
          <p:spPr>
            <a:xfrm>
              <a:off x="6775011" y="2809933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16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70411" y="2809933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32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6172200" y="2667000"/>
              <a:ext cx="686919" cy="655197"/>
              <a:chOff x="4833252" y="2658231"/>
              <a:chExt cx="686919" cy="655197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>
                <a:off x="5018299" y="2994599"/>
                <a:ext cx="333919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4955690" y="265823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2x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833252" y="2944096"/>
                <a:ext cx="686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day 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457248" y="2690888"/>
              <a:ext cx="686919" cy="655197"/>
              <a:chOff x="4833252" y="2658231"/>
              <a:chExt cx="686919" cy="655197"/>
            </a:xfrm>
          </p:grpSpPr>
          <p:cxnSp>
            <p:nvCxnSpPr>
              <p:cNvPr id="92" name="Straight Arrow Connector 91"/>
              <p:cNvCxnSpPr/>
              <p:nvPr/>
            </p:nvCxnSpPr>
            <p:spPr>
              <a:xfrm>
                <a:off x="5018299" y="2994599"/>
                <a:ext cx="333919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4955690" y="2658231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2x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33252" y="2944096"/>
                <a:ext cx="686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day 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3745501" y="3421900"/>
            <a:ext cx="5205280" cy="369332"/>
            <a:chOff x="3745501" y="3421900"/>
            <a:chExt cx="5205280" cy="369332"/>
          </a:xfrm>
        </p:grpSpPr>
        <p:sp>
          <p:nvSpPr>
            <p:cNvPr id="61" name="TextBox 60"/>
            <p:cNvSpPr txBox="1"/>
            <p:nvPr/>
          </p:nvSpPr>
          <p:spPr>
            <a:xfrm>
              <a:off x="4079420" y="3421900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64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74820" y="3421900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128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16502" y="3421900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256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53392" y="3421900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512 cells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3745501" y="360656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5027903" y="360656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6366940" y="360656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>
              <a:off x="7630009" y="360656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721995" y="4033867"/>
            <a:ext cx="5041005" cy="369332"/>
            <a:chOff x="3721995" y="4033867"/>
            <a:chExt cx="5041005" cy="369332"/>
          </a:xfrm>
        </p:grpSpPr>
        <p:sp>
          <p:nvSpPr>
            <p:cNvPr id="65" name="TextBox 64"/>
            <p:cNvSpPr txBox="1"/>
            <p:nvPr/>
          </p:nvSpPr>
          <p:spPr>
            <a:xfrm>
              <a:off x="4020910" y="40338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1024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16310" y="403386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2048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>
              <a:off x="3721995" y="4241442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004397" y="4241442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/>
            <p:cNvGrpSpPr/>
            <p:nvPr/>
          </p:nvGrpSpPr>
          <p:grpSpPr>
            <a:xfrm>
              <a:off x="6371681" y="4033867"/>
              <a:ext cx="2391319" cy="369332"/>
              <a:chOff x="6371681" y="4033867"/>
              <a:chExt cx="2391319" cy="36933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6814857" y="4033867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4096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8110257" y="4033867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8192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>
                <a:off x="6371681" y="4241442"/>
                <a:ext cx="333919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7632261" y="4241442"/>
                <a:ext cx="333919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Box 70"/>
          <p:cNvSpPr txBox="1"/>
          <p:nvPr/>
        </p:nvSpPr>
        <p:spPr>
          <a:xfrm>
            <a:off x="6748279" y="464583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65536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3733800" y="4645834"/>
            <a:ext cx="2479220" cy="369332"/>
            <a:chOff x="3733800" y="4645834"/>
            <a:chExt cx="2479220" cy="369332"/>
          </a:xfrm>
        </p:grpSpPr>
        <p:sp>
          <p:nvSpPr>
            <p:cNvPr id="69" name="TextBox 68"/>
            <p:cNvSpPr txBox="1"/>
            <p:nvPr/>
          </p:nvSpPr>
          <p:spPr>
            <a:xfrm>
              <a:off x="4147857" y="464583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16384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43257" y="4645834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32768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3733800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5016202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122237" y="4852116"/>
            <a:ext cx="803938" cy="385897"/>
            <a:chOff x="6122237" y="4852116"/>
            <a:chExt cx="803938" cy="385897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6383486" y="4852116"/>
              <a:ext cx="333919" cy="0"/>
            </a:xfrm>
            <a:prstGeom prst="straightConnector1">
              <a:avLst/>
            </a:prstGeom>
            <a:ln w="28575">
              <a:solidFill>
                <a:schemeClr val="bg2">
                  <a:lumMod val="40000"/>
                  <a:lumOff val="6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6122237" y="4868681"/>
              <a:ext cx="8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day 14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38600" y="2028737"/>
            <a:ext cx="933003" cy="1150528"/>
            <a:chOff x="4038600" y="2028737"/>
            <a:chExt cx="933003" cy="1150528"/>
          </a:xfrm>
        </p:grpSpPr>
        <p:grpSp>
          <p:nvGrpSpPr>
            <p:cNvPr id="84" name="Group 83"/>
            <p:cNvGrpSpPr/>
            <p:nvPr/>
          </p:nvGrpSpPr>
          <p:grpSpPr>
            <a:xfrm>
              <a:off x="4038600" y="2028737"/>
              <a:ext cx="933003" cy="1150528"/>
              <a:chOff x="4038600" y="2028737"/>
              <a:chExt cx="933003" cy="1150528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4038600" y="2028737"/>
                <a:ext cx="933003" cy="751457"/>
                <a:chOff x="4105498" y="2076273"/>
                <a:chExt cx="933003" cy="751457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4105498" y="2076273"/>
                  <a:ext cx="933003" cy="751457"/>
                  <a:chOff x="4419600" y="3302224"/>
                  <a:chExt cx="1219200" cy="47920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4419600" y="3302224"/>
                    <a:ext cx="1219200" cy="479200"/>
                    <a:chOff x="4419600" y="2823024"/>
                    <a:chExt cx="2438400" cy="958400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4419600" y="3048000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alpha val="25000"/>
                          </a:srgbClr>
                        </a:gs>
                        <a:gs pos="100000">
                          <a:srgbClr val="FF0000">
                            <a:alpha val="25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4419600" y="2953925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66008F">
                            <a:alpha val="10000"/>
                          </a:srgbClr>
                        </a:gs>
                        <a:gs pos="51000">
                          <a:srgbClr val="FF3399">
                            <a:alpha val="10000"/>
                          </a:srgbClr>
                        </a:gs>
                        <a:gs pos="100000">
                          <a:srgbClr val="FF0000">
                            <a:alpha val="10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4419600" y="2823024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66008F">
                            <a:alpha val="20000"/>
                          </a:srgbClr>
                        </a:gs>
                        <a:gs pos="51000">
                          <a:srgbClr val="FF3399">
                            <a:alpha val="10000"/>
                          </a:srgbClr>
                        </a:gs>
                        <a:gs pos="100000">
                          <a:srgbClr val="FF0000">
                            <a:alpha val="20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" name="Straight Connector 8"/>
                  <p:cNvCxnSpPr>
                    <a:stCxn id="14" idx="2"/>
                    <a:endCxn id="4" idx="2"/>
                  </p:cNvCxnSpPr>
                  <p:nvPr/>
                </p:nvCxnSpPr>
                <p:spPr>
                  <a:xfrm>
                    <a:off x="4419600" y="3485580"/>
                    <a:ext cx="0" cy="1124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>
                    <a:stCxn id="14" idx="6"/>
                    <a:endCxn id="4" idx="6"/>
                  </p:cNvCxnSpPr>
                  <p:nvPr/>
                </p:nvCxnSpPr>
                <p:spPr>
                  <a:xfrm>
                    <a:off x="5638800" y="3485580"/>
                    <a:ext cx="0" cy="1124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4043" y="2295908"/>
                  <a:ext cx="221757" cy="177405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/>
              <p:cNvSpPr txBox="1"/>
              <p:nvPr/>
            </p:nvSpPr>
            <p:spPr>
              <a:xfrm>
                <a:off x="4182813" y="2809933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4 cell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1896" y="2163363"/>
              <a:ext cx="221757" cy="177405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545" y="2400772"/>
              <a:ext cx="221757" cy="177405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495" y="2312069"/>
              <a:ext cx="221757" cy="17740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337101" y="2028737"/>
            <a:ext cx="933003" cy="1150528"/>
            <a:chOff x="5337101" y="2028737"/>
            <a:chExt cx="933003" cy="1150528"/>
          </a:xfrm>
        </p:grpSpPr>
        <p:grpSp>
          <p:nvGrpSpPr>
            <p:cNvPr id="86" name="Group 85"/>
            <p:cNvGrpSpPr/>
            <p:nvPr/>
          </p:nvGrpSpPr>
          <p:grpSpPr>
            <a:xfrm>
              <a:off x="5337101" y="2028737"/>
              <a:ext cx="933003" cy="1150528"/>
              <a:chOff x="5337101" y="2028737"/>
              <a:chExt cx="933003" cy="115052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337101" y="2028737"/>
                <a:ext cx="933003" cy="751457"/>
                <a:chOff x="5471732" y="2029342"/>
                <a:chExt cx="933003" cy="751457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5471732" y="2029342"/>
                  <a:ext cx="933003" cy="751457"/>
                  <a:chOff x="4419600" y="3302224"/>
                  <a:chExt cx="1219200" cy="479200"/>
                </a:xfrm>
              </p:grpSpPr>
              <p:grpSp>
                <p:nvGrpSpPr>
                  <p:cNvPr id="22" name="Group 21"/>
                  <p:cNvGrpSpPr/>
                  <p:nvPr/>
                </p:nvGrpSpPr>
                <p:grpSpPr>
                  <a:xfrm>
                    <a:off x="4419600" y="3302224"/>
                    <a:ext cx="1219200" cy="479200"/>
                    <a:chOff x="4419600" y="2823024"/>
                    <a:chExt cx="2438400" cy="958400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4419600" y="3048000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alpha val="25000"/>
                          </a:srgbClr>
                        </a:gs>
                        <a:gs pos="100000">
                          <a:srgbClr val="FF0000">
                            <a:alpha val="25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4419600" y="2953925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66008F">
                            <a:alpha val="10000"/>
                          </a:srgbClr>
                        </a:gs>
                        <a:gs pos="51000">
                          <a:srgbClr val="FF3399">
                            <a:alpha val="10000"/>
                          </a:srgbClr>
                        </a:gs>
                        <a:gs pos="100000">
                          <a:srgbClr val="FF0000">
                            <a:alpha val="10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4419600" y="2823024"/>
                      <a:ext cx="2438400" cy="733424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66008F">
                            <a:alpha val="20000"/>
                          </a:srgbClr>
                        </a:gs>
                        <a:gs pos="51000">
                          <a:srgbClr val="FF3399">
                            <a:alpha val="10000"/>
                          </a:srgbClr>
                        </a:gs>
                        <a:gs pos="100000">
                          <a:srgbClr val="FF0000">
                            <a:alpha val="20000"/>
                          </a:srgbClr>
                        </a:gs>
                      </a:gsLst>
                      <a:lin ang="13500000" scaled="1"/>
                      <a:tileRect/>
                    </a:gra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3" name="Straight Connector 22"/>
                  <p:cNvCxnSpPr>
                    <a:stCxn id="27" idx="2"/>
                    <a:endCxn id="25" idx="2"/>
                  </p:cNvCxnSpPr>
                  <p:nvPr/>
                </p:nvCxnSpPr>
                <p:spPr>
                  <a:xfrm>
                    <a:off x="4419600" y="3485580"/>
                    <a:ext cx="0" cy="1124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>
                    <a:stCxn id="27" idx="6"/>
                    <a:endCxn id="25" idx="6"/>
                  </p:cNvCxnSpPr>
                  <p:nvPr/>
                </p:nvCxnSpPr>
                <p:spPr>
                  <a:xfrm>
                    <a:off x="5638800" y="3485580"/>
                    <a:ext cx="0" cy="11248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277" y="2248977"/>
                  <a:ext cx="221757" cy="177405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14434" y="2163968"/>
                  <a:ext cx="221757" cy="177405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/>
              <p:cNvSpPr txBox="1"/>
              <p:nvPr/>
            </p:nvSpPr>
            <p:spPr>
              <a:xfrm>
                <a:off x="5433329" y="2809933"/>
                <a:ext cx="7633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8 cells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659" y="2114308"/>
              <a:ext cx="221757" cy="177405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050" y="2294761"/>
              <a:ext cx="221757" cy="177405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976" y="2203011"/>
              <a:ext cx="221757" cy="17740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259" y="2227061"/>
              <a:ext cx="221757" cy="177405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7167" y="2383464"/>
              <a:ext cx="221757" cy="17740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416" y="2400157"/>
              <a:ext cx="221757" cy="177405"/>
            </a:xfrm>
            <a:prstGeom prst="rect">
              <a:avLst/>
            </a:prstGeom>
          </p:spPr>
        </p:pic>
      </p:grpSp>
      <p:sp>
        <p:nvSpPr>
          <p:cNvPr id="131" name="TextBox 130"/>
          <p:cNvSpPr txBox="1"/>
          <p:nvPr/>
        </p:nvSpPr>
        <p:spPr>
          <a:xfrm>
            <a:off x="3810000" y="838200"/>
            <a:ext cx="502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If around 1800 you wanted </a:t>
            </a:r>
            <a:r>
              <a:rPr lang="en-US" dirty="0" smtClean="0"/>
              <a:t>to demonstrate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that populations would rapidly exhaust their capacity for agricultural production, you </a:t>
            </a:r>
            <a:r>
              <a:rPr lang="en-US" dirty="0" smtClean="0"/>
              <a:t>would use redundant examples.  </a:t>
            </a:r>
          </a:p>
        </p:txBody>
      </p:sp>
    </p:spTree>
    <p:extLst>
      <p:ext uri="{BB962C8B-B14F-4D97-AF65-F5344CB8AC3E}">
        <p14:creationId xmlns:p14="http://schemas.microsoft.com/office/powerpoint/2010/main" val="16179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3191611" y="4055613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55858" y="367794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N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955858" y="330026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955858" y="292259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955858" y="254492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555107" y="216725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999140" y="443328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99140" y="481095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99140" y="518862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99140" y="556630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556710" y="5943973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4535722" y="2133600"/>
            <a:ext cx="780282" cy="4268282"/>
            <a:chOff x="1414465" y="1642747"/>
            <a:chExt cx="780282" cy="4268282"/>
          </a:xfrm>
        </p:grpSpPr>
        <p:sp>
          <p:nvSpPr>
            <p:cNvPr id="162" name="Rectangle 161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3" name="Straight Connector 162"/>
            <p:cNvCxnSpPr>
              <a:endCxn id="162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164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endCxn id="166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66" idx="1"/>
                <a:endCxn id="167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Rectangle 165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979495" y="5748653"/>
            <a:ext cx="152400" cy="317680"/>
            <a:chOff x="2016484" y="3652448"/>
            <a:chExt cx="152400" cy="317680"/>
          </a:xfrm>
        </p:grpSpPr>
        <p:grpSp>
          <p:nvGrpSpPr>
            <p:cNvPr id="175" name="Group 17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183" name="Rectangle 182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81" name="Rectangle 180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ounded Rectangle 178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ounded Rectangle 179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5" name="TextBox 184"/>
          <p:cNvSpPr txBox="1"/>
          <p:nvPr/>
        </p:nvSpPr>
        <p:spPr>
          <a:xfrm>
            <a:off x="6239611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003858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003858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003858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N</a:t>
            </a: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003858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6603107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047140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047140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047140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47140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604710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7583722" y="2132518"/>
            <a:ext cx="780282" cy="4268282"/>
            <a:chOff x="1414465" y="1642747"/>
            <a:chExt cx="780282" cy="4268282"/>
          </a:xfrm>
        </p:grpSpPr>
        <p:sp>
          <p:nvSpPr>
            <p:cNvPr id="197" name="Rectangle 196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>
              <a:endCxn id="197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Group 199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Straight Connector 202"/>
              <p:cNvCxnSpPr>
                <a:endCxn id="201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1" idx="1"/>
                <a:endCxn id="202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Rectangle 200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8027495" y="5747571"/>
            <a:ext cx="152400" cy="317680"/>
            <a:chOff x="2016484" y="3652448"/>
            <a:chExt cx="152400" cy="317680"/>
          </a:xfrm>
        </p:grpSpPr>
        <p:grpSp>
          <p:nvGrpSpPr>
            <p:cNvPr id="210" name="Group 209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218" name="Rectangle 21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216" name="Rectangle 215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213" name="Rounded Rectangle 212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ounded Rectangle 21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0" name="Group 219"/>
          <p:cNvGrpSpPr/>
          <p:nvPr/>
        </p:nvGrpSpPr>
        <p:grpSpPr>
          <a:xfrm>
            <a:off x="5178048" y="3505200"/>
            <a:ext cx="536952" cy="469396"/>
            <a:chOff x="1669146" y="5320006"/>
            <a:chExt cx="825102" cy="721295"/>
          </a:xfrm>
        </p:grpSpPr>
        <p:sp>
          <p:nvSpPr>
            <p:cNvPr id="221" name="Octagon 220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226048" y="2819400"/>
            <a:ext cx="536952" cy="469396"/>
            <a:chOff x="1669146" y="5320006"/>
            <a:chExt cx="825102" cy="721295"/>
          </a:xfrm>
        </p:grpSpPr>
        <p:sp>
          <p:nvSpPr>
            <p:cNvPr id="224" name="Octagon 223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4814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0052 -0.1078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0907E-6 L -0.00052 -0.28724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3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0907E-6 L 0.00226 -0.37604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880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/>
          <p:cNvSpPr txBox="1"/>
          <p:nvPr/>
        </p:nvSpPr>
        <p:spPr>
          <a:xfrm>
            <a:off x="3124200" y="21325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duration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124200" y="3440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 distance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124200" y="4659868"/>
            <a:ext cx="250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 speed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34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2 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8" y="990600"/>
                <a:ext cx="1722779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6" name="TextBox 225"/>
              <p:cNvSpPr txBox="1"/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5 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50 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6" name="TextBox 2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21" y="990599"/>
                <a:ext cx="1722779" cy="664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7 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70 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m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s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41" y="1033669"/>
                <a:ext cx="1722779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124200" y="21325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duration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4200" y="3440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Example distance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4200" y="4659868"/>
            <a:ext cx="250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Example speed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9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Life without variables is verbose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76708" y="990599"/>
            <a:ext cx="7874112" cy="702481"/>
            <a:chOff x="576708" y="990599"/>
            <a:chExt cx="7874112" cy="702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6708" y="990600"/>
                  <a:ext cx="1722779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08" y="990600"/>
                  <a:ext cx="1722779" cy="6594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3687421" y="990599"/>
                  <a:ext cx="1722779" cy="6649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50 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21" y="990599"/>
                  <a:ext cx="1722779" cy="6649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6728041" y="1033669"/>
                  <a:ext cx="1722779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70 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041" y="1033669"/>
                  <a:ext cx="1722779" cy="6594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3124200" y="21325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duration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124200" y="3440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Example distance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4200" y="4659868"/>
            <a:ext cx="250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Example speed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0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76708" y="990599"/>
            <a:ext cx="7874112" cy="702481"/>
            <a:chOff x="576708" y="990599"/>
            <a:chExt cx="7874112" cy="702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76708" y="990600"/>
                  <a:ext cx="1722779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20 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08" y="990600"/>
                  <a:ext cx="1722779" cy="65941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3687421" y="990599"/>
                  <a:ext cx="1722779" cy="6649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50 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21" y="990599"/>
                  <a:ext cx="1722779" cy="6649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6728041" y="1033669"/>
                  <a:ext cx="1722779" cy="6594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70 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m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/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041" y="1033669"/>
                  <a:ext cx="1722779" cy="65941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/>
          <p:cNvSpPr txBox="1"/>
          <p:nvPr/>
        </p:nvSpPr>
        <p:spPr>
          <a:xfrm>
            <a:off x="3124200" y="21325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duration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124200" y="3440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Example distance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4200" y="4659868"/>
            <a:ext cx="250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Example speed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8954" y="25188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97882" y="2627346"/>
            <a:ext cx="4207918" cy="525535"/>
            <a:chOff x="4097882" y="2627346"/>
            <a:chExt cx="4207918" cy="525535"/>
          </a:xfrm>
        </p:grpSpPr>
        <p:grpSp>
          <p:nvGrpSpPr>
            <p:cNvPr id="46" name="Group 45"/>
            <p:cNvGrpSpPr/>
            <p:nvPr/>
          </p:nvGrpSpPr>
          <p:grpSpPr>
            <a:xfrm>
              <a:off x="4117066" y="2627346"/>
              <a:ext cx="4149982" cy="152400"/>
              <a:chOff x="1948549" y="3537308"/>
              <a:chExt cx="5935648" cy="152400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rot="5400000" flipH="1" flipV="1">
                <a:off x="4916372" y="645045"/>
                <a:ext cx="1" cy="5935648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4097882" y="2712491"/>
              <a:ext cx="4207918" cy="440390"/>
              <a:chOff x="4097882" y="2712491"/>
              <a:chExt cx="4207918" cy="44039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914504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286464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666558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33400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413494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793588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160430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6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553778" y="2783549"/>
                <a:ext cx="30168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7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842212" y="2712491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097882" y="2783549"/>
                <a:ext cx="3722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468996" y="2783549"/>
                <a:ext cx="37221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cxnSp>
        <p:nvCxnSpPr>
          <p:cNvPr id="10" name="Straight Arrow Connector 9"/>
          <p:cNvCxnSpPr/>
          <p:nvPr/>
        </p:nvCxnSpPr>
        <p:spPr>
          <a:xfrm>
            <a:off x="5043130" y="2703844"/>
            <a:ext cx="3223918" cy="0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943764" y="2591134"/>
            <a:ext cx="224267" cy="224267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3962400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# of seconds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28954" y="3810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x</a:t>
            </a:r>
            <a:endParaRPr lang="en-US" i="1" dirty="0">
              <a:solidFill>
                <a:srgbClr val="FFC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97882" y="3918466"/>
            <a:ext cx="4207918" cy="525535"/>
            <a:chOff x="4097882" y="3918466"/>
            <a:chExt cx="4207918" cy="525535"/>
          </a:xfrm>
        </p:grpSpPr>
        <p:grpSp>
          <p:nvGrpSpPr>
            <p:cNvPr id="123" name="Group 122"/>
            <p:cNvGrpSpPr/>
            <p:nvPr/>
          </p:nvGrpSpPr>
          <p:grpSpPr>
            <a:xfrm>
              <a:off x="4117066" y="3918466"/>
              <a:ext cx="4149982" cy="152400"/>
              <a:chOff x="1948549" y="3537308"/>
              <a:chExt cx="5935648" cy="152400"/>
            </a:xfrm>
          </p:grpSpPr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4916372" y="645045"/>
                <a:ext cx="1" cy="5935648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5" name="Group 124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4097882" y="4003611"/>
              <a:ext cx="4207918" cy="440390"/>
              <a:chOff x="4097882" y="4003611"/>
              <a:chExt cx="4207918" cy="440390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7842212" y="4003611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097882" y="4074669"/>
                <a:ext cx="3757582" cy="369332"/>
                <a:chOff x="4097882" y="4074669"/>
                <a:chExt cx="3757582" cy="369332"/>
              </a:xfrm>
            </p:grpSpPr>
            <p:sp>
              <p:nvSpPr>
                <p:cNvPr id="152" name="TextBox 151"/>
                <p:cNvSpPr txBox="1"/>
                <p:nvPr/>
              </p:nvSpPr>
              <p:spPr>
                <a:xfrm>
                  <a:off x="4914504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5286464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5666558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6033400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3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6" name="TextBox 155"/>
                <p:cNvSpPr txBox="1"/>
                <p:nvPr/>
              </p:nvSpPr>
              <p:spPr>
                <a:xfrm>
                  <a:off x="6413494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4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6793588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5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7160430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6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7553778" y="40746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7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4097882" y="407466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4468996" y="407466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</p:grpSp>
      <p:cxnSp>
        <p:nvCxnSpPr>
          <p:cNvPr id="163" name="Straight Arrow Connector 162"/>
          <p:cNvCxnSpPr/>
          <p:nvPr/>
        </p:nvCxnSpPr>
        <p:spPr>
          <a:xfrm>
            <a:off x="5043130" y="3994964"/>
            <a:ext cx="3223918" cy="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4943764" y="3882254"/>
            <a:ext cx="224267" cy="2242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62400" y="43507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 of meters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628954" y="5109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FF"/>
                </a:solidFill>
              </a:rPr>
              <a:t>v</a:t>
            </a:r>
            <a:endParaRPr lang="en-US" i="1" dirty="0">
              <a:solidFill>
                <a:srgbClr val="00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97882" y="5218146"/>
            <a:ext cx="4207918" cy="525535"/>
            <a:chOff x="4097882" y="5218146"/>
            <a:chExt cx="4207918" cy="525535"/>
          </a:xfrm>
        </p:grpSpPr>
        <p:grpSp>
          <p:nvGrpSpPr>
            <p:cNvPr id="167" name="Group 166"/>
            <p:cNvGrpSpPr/>
            <p:nvPr/>
          </p:nvGrpSpPr>
          <p:grpSpPr>
            <a:xfrm>
              <a:off x="4117066" y="5218146"/>
              <a:ext cx="4149982" cy="152400"/>
              <a:chOff x="1948549" y="3537308"/>
              <a:chExt cx="5935648" cy="152400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rot="5400000" flipH="1" flipV="1">
                <a:off x="4916372" y="645045"/>
                <a:ext cx="1" cy="5935648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" name="Group 168"/>
              <p:cNvGrpSpPr/>
              <p:nvPr/>
            </p:nvGrpSpPr>
            <p:grpSpPr>
              <a:xfrm>
                <a:off x="2212675" y="3537308"/>
                <a:ext cx="5386824" cy="152400"/>
                <a:chOff x="2212675" y="3537308"/>
                <a:chExt cx="5386824" cy="152400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221267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275135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329003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382872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436740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4906085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598344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6522131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5444767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7060813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7599499" y="3537308"/>
                  <a:ext cx="0" cy="152400"/>
                </a:xfrm>
                <a:prstGeom prst="line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16"/>
            <p:cNvGrpSpPr/>
            <p:nvPr/>
          </p:nvGrpSpPr>
          <p:grpSpPr>
            <a:xfrm>
              <a:off x="4097882" y="5303291"/>
              <a:ext cx="4207918" cy="440390"/>
              <a:chOff x="4097882" y="5303291"/>
              <a:chExt cx="4207918" cy="440390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4914504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5286464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566655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6033400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3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6413494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4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679358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5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7160430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6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7553778" y="5374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7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7842212" y="5303291"/>
                <a:ext cx="463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. . .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4097882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-2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4468996" y="5374349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-1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</p:grpSp>
      <p:cxnSp>
        <p:nvCxnSpPr>
          <p:cNvPr id="192" name="Straight Arrow Connector 191"/>
          <p:cNvCxnSpPr/>
          <p:nvPr/>
        </p:nvCxnSpPr>
        <p:spPr>
          <a:xfrm>
            <a:off x="5043130" y="5295984"/>
            <a:ext cx="3223918" cy="0"/>
          </a:xfrm>
          <a:prstGeom prst="straightConnector1">
            <a:avLst/>
          </a:prstGeom>
          <a:ln w="3810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>
            <a:off x="4943764" y="5181934"/>
            <a:ext cx="224267" cy="224267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3962400" y="5650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# of meters per second</a:t>
            </a:r>
            <a:endParaRPr lang="en-US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24483" y="198120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086160" y="200238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953328" y="200655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643136" y="199402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491422" y="198952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?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5235266" y="327253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715000" y="329372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216466" y="329789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628853" y="328536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683066" y="328086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?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576883" y="461838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378266" y="463956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934200" y="4643735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7795536" y="463120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6629400" y="462670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FF"/>
                </a:solidFill>
              </a:rPr>
              <a:t>?</a:t>
            </a:r>
            <a:endParaRPr lang="en-US" sz="24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5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7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"/>
                            </p:stCondLst>
                            <p:childTnLst>
                              <p:par>
                                <p:cTn id="1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50"/>
                            </p:stCondLst>
                            <p:childTnLst>
                              <p:par>
                                <p:cTn id="1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700"/>
                            </p:stCondLst>
                            <p:childTnLst>
                              <p:par>
                                <p:cTn id="1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21" grpId="0"/>
      <p:bldP spid="122" grpId="0"/>
      <p:bldP spid="164" grpId="0" animBg="1"/>
      <p:bldP spid="165" grpId="0"/>
      <p:bldP spid="166" grpId="0"/>
      <p:bldP spid="193" grpId="0" animBg="1"/>
      <p:bldP spid="194" grpId="0"/>
      <p:bldP spid="196" grpId="0"/>
      <p:bldP spid="6" grpId="0"/>
      <p:bldP spid="195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once arbitrary yet specific and particular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200" y="4054531"/>
            <a:ext cx="1267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Main street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447" y="3676859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40447" y="329918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40447" y="292151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40447" y="254384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 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39696" y="216617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North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83729" y="4432203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83729" y="4809875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83729" y="518754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83729" y="556521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S</a:t>
            </a:r>
            <a:endParaRPr lang="en-US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1299" y="5942891"/>
            <a:ext cx="90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 South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1420311" y="2132518"/>
            <a:ext cx="780282" cy="4268282"/>
            <a:chOff x="1414465" y="1642747"/>
            <a:chExt cx="780282" cy="4268282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1535287" y="3350784"/>
              <a:ext cx="538637" cy="78028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5000">
                  <a:srgbClr val="343434"/>
                </a:gs>
                <a:gs pos="23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>
              <a:endCxn id="120" idx="2"/>
            </p:cNvCxnSpPr>
            <p:nvPr/>
          </p:nvCxnSpPr>
          <p:spPr>
            <a:xfrm flipV="1">
              <a:off x="2068831" y="3740925"/>
              <a:ext cx="125916" cy="2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414771" y="3737368"/>
              <a:ext cx="132254" cy="1"/>
            </a:xfrm>
            <a:prstGeom prst="line">
              <a:avLst/>
            </a:prstGeom>
            <a:ln w="38100">
              <a:solidFill>
                <a:srgbClr val="FFFF00">
                  <a:alpha val="3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1530193" y="1642747"/>
              <a:ext cx="538637" cy="4268282"/>
              <a:chOff x="1529585" y="2681736"/>
              <a:chExt cx="538637" cy="2190304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529585" y="2681736"/>
                <a:ext cx="538637" cy="2190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74000">
                    <a:srgbClr val="343434"/>
                  </a:gs>
                  <a:gs pos="26000">
                    <a:schemeClr val="bg1">
                      <a:lumMod val="75000"/>
                      <a:lumOff val="25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" name="Straight Connector 134"/>
              <p:cNvCxnSpPr>
                <a:endCxn id="133" idx="3"/>
              </p:cNvCxnSpPr>
              <p:nvPr/>
            </p:nvCxnSpPr>
            <p:spPr>
              <a:xfrm flipH="1">
                <a:off x="1799441" y="2688600"/>
                <a:ext cx="70" cy="927901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3" idx="1"/>
                <a:endCxn id="134" idx="2"/>
              </p:cNvCxnSpPr>
              <p:nvPr/>
            </p:nvCxnSpPr>
            <p:spPr>
              <a:xfrm>
                <a:off x="1798833" y="3899331"/>
                <a:ext cx="71" cy="972709"/>
              </a:xfrm>
              <a:prstGeom prst="line">
                <a:avLst/>
              </a:prstGeom>
              <a:ln w="38100">
                <a:solidFill>
                  <a:srgbClr val="FFFF00">
                    <a:alpha val="30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 rot="16200000">
              <a:off x="1523863" y="3467274"/>
              <a:ext cx="551155" cy="545286"/>
            </a:xfrm>
            <a:prstGeom prst="rect">
              <a:avLst/>
            </a:prstGeom>
            <a:gradFill flip="none" rotWithShape="1">
              <a:gsLst>
                <a:gs pos="98000">
                  <a:schemeClr val="bg1"/>
                </a:gs>
                <a:gs pos="78000">
                  <a:srgbClr val="343434"/>
                </a:gs>
                <a:gs pos="0">
                  <a:schemeClr val="bg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057400" y="4712204"/>
            <a:ext cx="536952" cy="469396"/>
            <a:chOff x="1669146" y="5320006"/>
            <a:chExt cx="825102" cy="721295"/>
          </a:xfrm>
        </p:grpSpPr>
        <p:sp>
          <p:nvSpPr>
            <p:cNvPr id="143" name="Octagon 142"/>
            <p:cNvSpPr/>
            <p:nvPr/>
          </p:nvSpPr>
          <p:spPr>
            <a:xfrm>
              <a:off x="1772953" y="5320006"/>
              <a:ext cx="721295" cy="721295"/>
            </a:xfrm>
            <a:prstGeom prst="octagon">
              <a:avLst/>
            </a:prstGeom>
            <a:gradFill flip="none" rotWithShape="1">
              <a:gsLst>
                <a:gs pos="0">
                  <a:srgbClr val="FF0000"/>
                </a:gs>
                <a:gs pos="35000">
                  <a:srgbClr val="C00000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669146" y="5423882"/>
              <a:ext cx="790371" cy="42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STOP</a:t>
              </a:r>
              <a:endParaRPr lang="en-US" sz="16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4084" y="5747571"/>
            <a:ext cx="152400" cy="317680"/>
            <a:chOff x="2016484" y="3652448"/>
            <a:chExt cx="152400" cy="317680"/>
          </a:xfrm>
        </p:grpSpPr>
        <p:grpSp>
          <p:nvGrpSpPr>
            <p:cNvPr id="35" name="Group 34"/>
            <p:cNvGrpSpPr/>
            <p:nvPr/>
          </p:nvGrpSpPr>
          <p:grpSpPr>
            <a:xfrm>
              <a:off x="2032821" y="3652448"/>
              <a:ext cx="118162" cy="46357"/>
              <a:chOff x="2032821" y="3652448"/>
              <a:chExt cx="118162" cy="46357"/>
            </a:xfrm>
            <a:effectLst>
              <a:glow rad="63500">
                <a:srgbClr val="FFFF00">
                  <a:alpha val="50000"/>
                </a:srgbClr>
              </a:glow>
            </a:effectLst>
          </p:grpSpPr>
          <p:sp>
            <p:nvSpPr>
              <p:cNvPr id="34" name="Rectangle 33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033470" y="3923771"/>
              <a:ext cx="118162" cy="46357"/>
              <a:chOff x="2032821" y="3652448"/>
              <a:chExt cx="118162" cy="46357"/>
            </a:xfrm>
            <a:solidFill>
              <a:srgbClr val="FF0000"/>
            </a:solidFill>
            <a:effectLst>
              <a:glow rad="63500">
                <a:srgbClr val="FF3399">
                  <a:alpha val="50000"/>
                </a:srgbClr>
              </a:glow>
            </a:effectLst>
          </p:grpSpPr>
          <p:sp>
            <p:nvSpPr>
              <p:cNvPr id="148" name="Rectangle 147"/>
              <p:cNvSpPr/>
              <p:nvPr/>
            </p:nvSpPr>
            <p:spPr>
              <a:xfrm>
                <a:off x="2032821" y="3653086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105264" y="3652448"/>
                <a:ext cx="45719" cy="457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2016484" y="3657600"/>
              <a:ext cx="152400" cy="304800"/>
              <a:chOff x="2016484" y="3657600"/>
              <a:chExt cx="152400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016484" y="3657600"/>
                <a:ext cx="152400" cy="3048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000"/>
                  </a:gs>
                  <a:gs pos="83000">
                    <a:srgbClr val="FFFF00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25400" dist="25400" dir="2700000" algn="ctr" rotWithShape="0">
                  <a:schemeClr val="bg1"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2034386" y="3731224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40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035407" y="3843263"/>
                <a:ext cx="110465" cy="5830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F0"/>
                  </a:gs>
                  <a:gs pos="56000">
                    <a:srgbClr val="0070C0"/>
                  </a:gs>
                  <a:gs pos="100000">
                    <a:srgbClr val="00206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124200" y="21325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Example duration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3124200" y="34406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Example distance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24200" y="4659868"/>
            <a:ext cx="250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Example speed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8954" y="25188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t</a:t>
            </a:r>
            <a:endParaRPr lang="en-US" i="1" dirty="0">
              <a:solidFill>
                <a:srgbClr val="FFFF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97882" y="2591134"/>
            <a:ext cx="4207918" cy="561747"/>
            <a:chOff x="4097882" y="2591134"/>
            <a:chExt cx="4207918" cy="561747"/>
          </a:xfrm>
        </p:grpSpPr>
        <p:grpSp>
          <p:nvGrpSpPr>
            <p:cNvPr id="18" name="Group 17"/>
            <p:cNvGrpSpPr/>
            <p:nvPr/>
          </p:nvGrpSpPr>
          <p:grpSpPr>
            <a:xfrm>
              <a:off x="4097882" y="2627346"/>
              <a:ext cx="4207918" cy="525535"/>
              <a:chOff x="4097882" y="2627346"/>
              <a:chExt cx="4207918" cy="52553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117066" y="2627346"/>
                <a:ext cx="4149982" cy="152400"/>
                <a:chOff x="1948549" y="3537308"/>
                <a:chExt cx="5935648" cy="152400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 rot="5400000" flipH="1" flipV="1">
                  <a:off x="4916372" y="645045"/>
                  <a:ext cx="1" cy="5935648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Group 47"/>
                <p:cNvGrpSpPr/>
                <p:nvPr/>
              </p:nvGrpSpPr>
              <p:grpSpPr>
                <a:xfrm>
                  <a:off x="2212675" y="3537308"/>
                  <a:ext cx="5386824" cy="152400"/>
                  <a:chOff x="2212675" y="3537308"/>
                  <a:chExt cx="5386824" cy="152400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21267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90608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598344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652213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544476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706081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759949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Group 13"/>
              <p:cNvGrpSpPr/>
              <p:nvPr/>
            </p:nvGrpSpPr>
            <p:grpSpPr>
              <a:xfrm>
                <a:off x="4097882" y="2712491"/>
                <a:ext cx="4207918" cy="440390"/>
                <a:chOff x="4097882" y="2712491"/>
                <a:chExt cx="4207918" cy="440390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491450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528646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5666558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033400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3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413494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4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793588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5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160430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6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553778" y="2783549"/>
                  <a:ext cx="3016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7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842212" y="2712491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097882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468996" y="2783549"/>
                  <a:ext cx="37221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0" name="Straight Arrow Connector 9"/>
            <p:cNvCxnSpPr/>
            <p:nvPr/>
          </p:nvCxnSpPr>
          <p:spPr>
            <a:xfrm>
              <a:off x="5043130" y="2703844"/>
              <a:ext cx="3223918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943764" y="2591134"/>
              <a:ext cx="224267" cy="22426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962400" y="3059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# of seconds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628954" y="3810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</a:rPr>
              <a:t>x</a:t>
            </a:r>
            <a:endParaRPr lang="en-US" i="1" dirty="0">
              <a:solidFill>
                <a:srgbClr val="FFC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7882" y="3882254"/>
            <a:ext cx="4207918" cy="561747"/>
            <a:chOff x="4097882" y="3882254"/>
            <a:chExt cx="4207918" cy="561747"/>
          </a:xfrm>
        </p:grpSpPr>
        <p:grpSp>
          <p:nvGrpSpPr>
            <p:cNvPr id="21" name="Group 20"/>
            <p:cNvGrpSpPr/>
            <p:nvPr/>
          </p:nvGrpSpPr>
          <p:grpSpPr>
            <a:xfrm>
              <a:off x="4097882" y="3918466"/>
              <a:ext cx="4207918" cy="525535"/>
              <a:chOff x="4097882" y="3918466"/>
              <a:chExt cx="4207918" cy="525535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4117066" y="3918466"/>
                <a:ext cx="4149982" cy="152400"/>
                <a:chOff x="1948549" y="3537308"/>
                <a:chExt cx="5935648" cy="152400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>
                <a:xfrm rot="5400000" flipH="1" flipV="1">
                  <a:off x="4916372" y="645045"/>
                  <a:ext cx="1" cy="5935648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5" name="Group 124"/>
                <p:cNvGrpSpPr/>
                <p:nvPr/>
              </p:nvGrpSpPr>
              <p:grpSpPr>
                <a:xfrm>
                  <a:off x="2212675" y="3537308"/>
                  <a:ext cx="5386824" cy="152400"/>
                  <a:chOff x="2212675" y="3537308"/>
                  <a:chExt cx="5386824" cy="152400"/>
                </a:xfrm>
              </p:grpSpPr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1267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490608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598344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652213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544476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706081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>
                    <a:off x="759949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4097882" y="4003611"/>
                <a:ext cx="4207918" cy="440390"/>
                <a:chOff x="4097882" y="4003611"/>
                <a:chExt cx="4207918" cy="440390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7842212" y="4003611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grpSp>
              <p:nvGrpSpPr>
                <p:cNvPr id="15" name="Group 14"/>
                <p:cNvGrpSpPr/>
                <p:nvPr/>
              </p:nvGrpSpPr>
              <p:grpSpPr>
                <a:xfrm>
                  <a:off x="4097882" y="4074669"/>
                  <a:ext cx="3757582" cy="369332"/>
                  <a:chOff x="4097882" y="4074669"/>
                  <a:chExt cx="3757582" cy="369332"/>
                </a:xfrm>
              </p:grpSpPr>
              <p:sp>
                <p:nvSpPr>
                  <p:cNvPr id="152" name="TextBox 151"/>
                  <p:cNvSpPr txBox="1"/>
                  <p:nvPr/>
                </p:nvSpPr>
                <p:spPr>
                  <a:xfrm>
                    <a:off x="4914504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5286464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5666558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2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6033400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3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6413494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4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6793588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5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160430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6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59" name="TextBox 158"/>
                  <p:cNvSpPr txBox="1"/>
                  <p:nvPr/>
                </p:nvSpPr>
                <p:spPr>
                  <a:xfrm>
                    <a:off x="7553778" y="4074669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7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4097882" y="4074669"/>
                    <a:ext cx="3722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-2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4468996" y="4074669"/>
                    <a:ext cx="37221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163" name="Straight Arrow Connector 162"/>
            <p:cNvCxnSpPr/>
            <p:nvPr/>
          </p:nvCxnSpPr>
          <p:spPr>
            <a:xfrm>
              <a:off x="5043130" y="3994964"/>
              <a:ext cx="322391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/>
            <p:nvPr/>
          </p:nvSpPr>
          <p:spPr>
            <a:xfrm>
              <a:off x="4943764" y="3882254"/>
              <a:ext cx="224267" cy="2242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3962400" y="435078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# of meters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628954" y="51096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FFFF"/>
                </a:solidFill>
              </a:rPr>
              <a:t>v</a:t>
            </a:r>
            <a:endParaRPr lang="en-US" i="1" dirty="0">
              <a:solidFill>
                <a:srgbClr val="00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97882" y="5181934"/>
            <a:ext cx="4207918" cy="561747"/>
            <a:chOff x="4097882" y="5181934"/>
            <a:chExt cx="4207918" cy="561747"/>
          </a:xfrm>
        </p:grpSpPr>
        <p:grpSp>
          <p:nvGrpSpPr>
            <p:cNvPr id="22" name="Group 21"/>
            <p:cNvGrpSpPr/>
            <p:nvPr/>
          </p:nvGrpSpPr>
          <p:grpSpPr>
            <a:xfrm>
              <a:off x="4097882" y="5218146"/>
              <a:ext cx="4207918" cy="525535"/>
              <a:chOff x="4097882" y="5218146"/>
              <a:chExt cx="4207918" cy="525535"/>
            </a:xfrm>
          </p:grpSpPr>
          <p:grpSp>
            <p:nvGrpSpPr>
              <p:cNvPr id="167" name="Group 166"/>
              <p:cNvGrpSpPr/>
              <p:nvPr/>
            </p:nvGrpSpPr>
            <p:grpSpPr>
              <a:xfrm>
                <a:off x="4117066" y="5218146"/>
                <a:ext cx="4149982" cy="152400"/>
                <a:chOff x="1948549" y="3537308"/>
                <a:chExt cx="5935648" cy="152400"/>
              </a:xfrm>
            </p:grpSpPr>
            <p:cxnSp>
              <p:nvCxnSpPr>
                <p:cNvPr id="168" name="Straight Arrow Connector 167"/>
                <p:cNvCxnSpPr/>
                <p:nvPr/>
              </p:nvCxnSpPr>
              <p:spPr>
                <a:xfrm rot="5400000" flipH="1" flipV="1">
                  <a:off x="4916372" y="645045"/>
                  <a:ext cx="1" cy="5935648"/>
                </a:xfrm>
                <a:prstGeom prst="straightConnector1">
                  <a:avLst/>
                </a:prstGeom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9" name="Group 168"/>
                <p:cNvGrpSpPr/>
                <p:nvPr/>
              </p:nvGrpSpPr>
              <p:grpSpPr>
                <a:xfrm>
                  <a:off x="2212675" y="3537308"/>
                  <a:ext cx="5386824" cy="152400"/>
                  <a:chOff x="2212675" y="3537308"/>
                  <a:chExt cx="5386824" cy="152400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221267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275135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>
                    <a:off x="329003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>
                    <a:off x="382872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/>
                  <p:nvPr/>
                </p:nvCxnSpPr>
                <p:spPr>
                  <a:xfrm>
                    <a:off x="436740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4906085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>
                    <a:off x="598344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6522131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444767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7060813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7599499" y="3537308"/>
                    <a:ext cx="0" cy="15240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16"/>
              <p:cNvGrpSpPr/>
              <p:nvPr/>
            </p:nvGrpSpPr>
            <p:grpSpPr>
              <a:xfrm>
                <a:off x="4097882" y="5303291"/>
                <a:ext cx="4207918" cy="440390"/>
                <a:chOff x="4097882" y="5303291"/>
                <a:chExt cx="4207918" cy="440390"/>
              </a:xfrm>
            </p:grpSpPr>
            <p:sp>
              <p:nvSpPr>
                <p:cNvPr id="181" name="TextBox 180"/>
                <p:cNvSpPr txBox="1"/>
                <p:nvPr/>
              </p:nvSpPr>
              <p:spPr>
                <a:xfrm>
                  <a:off x="4914504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0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5286464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5666558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6033400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3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6413494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4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6793588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5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7160430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6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7553778" y="5374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7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7842212" y="5303291"/>
                  <a:ext cx="4635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. . .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0" name="TextBox 189"/>
                <p:cNvSpPr txBox="1"/>
                <p:nvPr/>
              </p:nvSpPr>
              <p:spPr>
                <a:xfrm>
                  <a:off x="4097882" y="537434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-2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191" name="TextBox 190"/>
                <p:cNvSpPr txBox="1"/>
                <p:nvPr/>
              </p:nvSpPr>
              <p:spPr>
                <a:xfrm>
                  <a:off x="4468996" y="5374349"/>
                  <a:ext cx="37221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rPr>
                    <a:t>-1</a:t>
                  </a:r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92" name="Straight Arrow Connector 191"/>
            <p:cNvCxnSpPr/>
            <p:nvPr/>
          </p:nvCxnSpPr>
          <p:spPr>
            <a:xfrm>
              <a:off x="5043130" y="5295984"/>
              <a:ext cx="3223918" cy="0"/>
            </a:xfrm>
            <a:prstGeom prst="straightConnector1">
              <a:avLst/>
            </a:prstGeom>
            <a:ln w="38100">
              <a:solidFill>
                <a:srgbClr val="00FF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4943764" y="5181934"/>
              <a:ext cx="224267" cy="224267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3962400" y="5650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# of meters per second</a:t>
            </a:r>
            <a:endParaRPr lang="en-US" dirty="0">
              <a:solidFill>
                <a:srgbClr val="00FFFF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65652" y="1116134"/>
            <a:ext cx="1769000" cy="639778"/>
            <a:chOff x="165652" y="1116134"/>
            <a:chExt cx="1769000" cy="639778"/>
          </a:xfrm>
        </p:grpSpPr>
        <p:grpSp>
          <p:nvGrpSpPr>
            <p:cNvPr id="196" name="Group 195"/>
            <p:cNvGrpSpPr/>
            <p:nvPr/>
          </p:nvGrpSpPr>
          <p:grpSpPr>
            <a:xfrm>
              <a:off x="165652" y="1194165"/>
              <a:ext cx="1572649" cy="561747"/>
              <a:chOff x="4468995" y="2591134"/>
              <a:chExt cx="1572649" cy="561747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4468995" y="2627346"/>
                <a:ext cx="1572649" cy="525535"/>
                <a:chOff x="4468995" y="2627346"/>
                <a:chExt cx="1572649" cy="525535"/>
              </a:xfrm>
            </p:grpSpPr>
            <p:grpSp>
              <p:nvGrpSpPr>
                <p:cNvPr id="200" name="Group 199"/>
                <p:cNvGrpSpPr/>
                <p:nvPr/>
              </p:nvGrpSpPr>
              <p:grpSpPr>
                <a:xfrm>
                  <a:off x="4468995" y="2627346"/>
                  <a:ext cx="1572648" cy="152400"/>
                  <a:chOff x="2451908" y="3537308"/>
                  <a:chExt cx="2249332" cy="152400"/>
                </a:xfrm>
              </p:grpSpPr>
              <p:cxnSp>
                <p:nvCxnSpPr>
                  <p:cNvPr id="213" name="Straight Arrow Connector 212"/>
                  <p:cNvCxnSpPr/>
                  <p:nvPr/>
                </p:nvCxnSpPr>
                <p:spPr>
                  <a:xfrm>
                    <a:off x="2451908" y="3612870"/>
                    <a:ext cx="2249332" cy="0"/>
                  </a:xfrm>
                  <a:prstGeom prst="straightConnector1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2751357" y="3537308"/>
                    <a:ext cx="1616046" cy="152400"/>
                    <a:chOff x="2751357" y="3537308"/>
                    <a:chExt cx="1616046" cy="152400"/>
                  </a:xfrm>
                </p:grpSpPr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>
                      <a:off x="2751357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>
                      <a:off x="3290039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3828721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/>
                    <p:cNvCxnSpPr/>
                    <p:nvPr/>
                  </p:nvCxnSpPr>
                  <p:spPr>
                    <a:xfrm>
                      <a:off x="4367403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4468996" y="2712491"/>
                  <a:ext cx="1572648" cy="440390"/>
                  <a:chOff x="4468996" y="2712491"/>
                  <a:chExt cx="1572648" cy="440390"/>
                </a:xfrm>
              </p:grpSpPr>
              <p:sp>
                <p:nvSpPr>
                  <p:cNvPr id="202" name="TextBox 201"/>
                  <p:cNvSpPr txBox="1"/>
                  <p:nvPr/>
                </p:nvSpPr>
                <p:spPr>
                  <a:xfrm>
                    <a:off x="491450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03" name="TextBox 202"/>
                  <p:cNvSpPr txBox="1"/>
                  <p:nvPr/>
                </p:nvSpPr>
                <p:spPr>
                  <a:xfrm>
                    <a:off x="528646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5578056" y="2712491"/>
                    <a:ext cx="463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. . .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4468996" y="2783549"/>
                    <a:ext cx="37221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198" name="Straight Arrow Connector 197"/>
              <p:cNvCxnSpPr/>
              <p:nvPr/>
            </p:nvCxnSpPr>
            <p:spPr>
              <a:xfrm>
                <a:off x="5043130" y="2703844"/>
                <a:ext cx="998514" cy="0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4943764" y="2591134"/>
                <a:ext cx="224267" cy="224267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673042" y="111613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</a:rPr>
                <a:t>t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06488" y="699309"/>
            <a:ext cx="1796075" cy="624438"/>
            <a:chOff x="2206488" y="699309"/>
            <a:chExt cx="1796075" cy="624438"/>
          </a:xfrm>
        </p:grpSpPr>
        <p:grpSp>
          <p:nvGrpSpPr>
            <p:cNvPr id="310" name="Group 309"/>
            <p:cNvGrpSpPr/>
            <p:nvPr/>
          </p:nvGrpSpPr>
          <p:grpSpPr>
            <a:xfrm>
              <a:off x="2206488" y="762000"/>
              <a:ext cx="1572649" cy="561747"/>
              <a:chOff x="4468995" y="2591134"/>
              <a:chExt cx="1572649" cy="561747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4468995" y="2627346"/>
                <a:ext cx="1572649" cy="525535"/>
                <a:chOff x="4468995" y="2627346"/>
                <a:chExt cx="1572649" cy="525535"/>
              </a:xfrm>
            </p:grpSpPr>
            <p:grpSp>
              <p:nvGrpSpPr>
                <p:cNvPr id="314" name="Group 313"/>
                <p:cNvGrpSpPr/>
                <p:nvPr/>
              </p:nvGrpSpPr>
              <p:grpSpPr>
                <a:xfrm>
                  <a:off x="4468995" y="2627346"/>
                  <a:ext cx="1572648" cy="152400"/>
                  <a:chOff x="2451908" y="3537308"/>
                  <a:chExt cx="2249332" cy="152400"/>
                </a:xfrm>
              </p:grpSpPr>
              <p:cxnSp>
                <p:nvCxnSpPr>
                  <p:cNvPr id="320" name="Straight Arrow Connector 319"/>
                  <p:cNvCxnSpPr/>
                  <p:nvPr/>
                </p:nvCxnSpPr>
                <p:spPr>
                  <a:xfrm>
                    <a:off x="2451908" y="3612870"/>
                    <a:ext cx="2249332" cy="0"/>
                  </a:xfrm>
                  <a:prstGeom prst="straightConnector1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1" name="Group 320"/>
                  <p:cNvGrpSpPr/>
                  <p:nvPr/>
                </p:nvGrpSpPr>
                <p:grpSpPr>
                  <a:xfrm>
                    <a:off x="2751357" y="3537308"/>
                    <a:ext cx="1616046" cy="152400"/>
                    <a:chOff x="2751357" y="3537308"/>
                    <a:chExt cx="1616046" cy="152400"/>
                  </a:xfrm>
                </p:grpSpPr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>
                      <a:off x="2751357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>
                      <a:off x="3290039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" name="Straight Connector 323"/>
                    <p:cNvCxnSpPr/>
                    <p:nvPr/>
                  </p:nvCxnSpPr>
                  <p:spPr>
                    <a:xfrm>
                      <a:off x="3828721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>
                      <a:off x="4367403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5" name="Group 314"/>
                <p:cNvGrpSpPr/>
                <p:nvPr/>
              </p:nvGrpSpPr>
              <p:grpSpPr>
                <a:xfrm>
                  <a:off x="4468996" y="2712491"/>
                  <a:ext cx="1572648" cy="440390"/>
                  <a:chOff x="4468996" y="2712491"/>
                  <a:chExt cx="1572648" cy="440390"/>
                </a:xfrm>
              </p:grpSpPr>
              <p:sp>
                <p:nvSpPr>
                  <p:cNvPr id="316" name="TextBox 315"/>
                  <p:cNvSpPr txBox="1"/>
                  <p:nvPr/>
                </p:nvSpPr>
                <p:spPr>
                  <a:xfrm>
                    <a:off x="491450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17" name="TextBox 316"/>
                  <p:cNvSpPr txBox="1"/>
                  <p:nvPr/>
                </p:nvSpPr>
                <p:spPr>
                  <a:xfrm>
                    <a:off x="528646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18" name="TextBox 317"/>
                  <p:cNvSpPr txBox="1"/>
                  <p:nvPr/>
                </p:nvSpPr>
                <p:spPr>
                  <a:xfrm>
                    <a:off x="5578056" y="2712491"/>
                    <a:ext cx="463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. . .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19" name="TextBox 318"/>
                  <p:cNvSpPr txBox="1"/>
                  <p:nvPr/>
                </p:nvSpPr>
                <p:spPr>
                  <a:xfrm>
                    <a:off x="4468996" y="2783549"/>
                    <a:ext cx="37221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312" name="Straight Arrow Connector 311"/>
              <p:cNvCxnSpPr/>
              <p:nvPr/>
            </p:nvCxnSpPr>
            <p:spPr>
              <a:xfrm>
                <a:off x="5043130" y="2703844"/>
                <a:ext cx="998514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312"/>
              <p:cNvSpPr/>
              <p:nvPr/>
            </p:nvSpPr>
            <p:spPr>
              <a:xfrm>
                <a:off x="4943764" y="2591134"/>
                <a:ext cx="224267" cy="22426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2" name="TextBox 341"/>
            <p:cNvSpPr txBox="1"/>
            <p:nvPr/>
          </p:nvSpPr>
          <p:spPr>
            <a:xfrm>
              <a:off x="3713701" y="69930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C000"/>
                  </a:solidFill>
                </a:rPr>
                <a:t>x</a:t>
              </a:r>
              <a:endParaRPr lang="en-US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206488" y="1423024"/>
            <a:ext cx="1814351" cy="637688"/>
            <a:chOff x="2206488" y="1423024"/>
            <a:chExt cx="1814351" cy="637688"/>
          </a:xfrm>
        </p:grpSpPr>
        <p:grpSp>
          <p:nvGrpSpPr>
            <p:cNvPr id="326" name="Group 325"/>
            <p:cNvGrpSpPr/>
            <p:nvPr/>
          </p:nvGrpSpPr>
          <p:grpSpPr>
            <a:xfrm>
              <a:off x="2206488" y="1498965"/>
              <a:ext cx="1572649" cy="561747"/>
              <a:chOff x="4468995" y="2591134"/>
              <a:chExt cx="1572649" cy="561747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4468995" y="2627346"/>
                <a:ext cx="1572649" cy="525535"/>
                <a:chOff x="4468995" y="2627346"/>
                <a:chExt cx="1572649" cy="525535"/>
              </a:xfrm>
            </p:grpSpPr>
            <p:grpSp>
              <p:nvGrpSpPr>
                <p:cNvPr id="330" name="Group 329"/>
                <p:cNvGrpSpPr/>
                <p:nvPr/>
              </p:nvGrpSpPr>
              <p:grpSpPr>
                <a:xfrm>
                  <a:off x="4468995" y="2627346"/>
                  <a:ext cx="1572648" cy="152400"/>
                  <a:chOff x="2451908" y="3537308"/>
                  <a:chExt cx="2249332" cy="152400"/>
                </a:xfrm>
              </p:grpSpPr>
              <p:cxnSp>
                <p:nvCxnSpPr>
                  <p:cNvPr id="336" name="Straight Arrow Connector 335"/>
                  <p:cNvCxnSpPr/>
                  <p:nvPr/>
                </p:nvCxnSpPr>
                <p:spPr>
                  <a:xfrm>
                    <a:off x="2451908" y="3612870"/>
                    <a:ext cx="2249332" cy="0"/>
                  </a:xfrm>
                  <a:prstGeom prst="straightConnector1">
                    <a:avLst/>
                  </a:prstGeom>
                  <a:ln w="38100">
                    <a:solidFill>
                      <a:schemeClr val="bg2">
                        <a:lumMod val="40000"/>
                        <a:lumOff val="60000"/>
                      </a:schemeClr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7" name="Group 336"/>
                  <p:cNvGrpSpPr/>
                  <p:nvPr/>
                </p:nvGrpSpPr>
                <p:grpSpPr>
                  <a:xfrm>
                    <a:off x="2751357" y="3537308"/>
                    <a:ext cx="1616046" cy="152400"/>
                    <a:chOff x="2751357" y="3537308"/>
                    <a:chExt cx="1616046" cy="152400"/>
                  </a:xfrm>
                </p:grpSpPr>
                <p:cxnSp>
                  <p:nvCxnSpPr>
                    <p:cNvPr id="338" name="Straight Connector 337"/>
                    <p:cNvCxnSpPr/>
                    <p:nvPr/>
                  </p:nvCxnSpPr>
                  <p:spPr>
                    <a:xfrm>
                      <a:off x="2751357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Straight Connector 338"/>
                    <p:cNvCxnSpPr/>
                    <p:nvPr/>
                  </p:nvCxnSpPr>
                  <p:spPr>
                    <a:xfrm>
                      <a:off x="3290039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Straight Connector 339"/>
                    <p:cNvCxnSpPr/>
                    <p:nvPr/>
                  </p:nvCxnSpPr>
                  <p:spPr>
                    <a:xfrm>
                      <a:off x="3828721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Straight Connector 340"/>
                    <p:cNvCxnSpPr/>
                    <p:nvPr/>
                  </p:nvCxnSpPr>
                  <p:spPr>
                    <a:xfrm>
                      <a:off x="4367403" y="3537308"/>
                      <a:ext cx="0" cy="152400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31" name="Group 330"/>
                <p:cNvGrpSpPr/>
                <p:nvPr/>
              </p:nvGrpSpPr>
              <p:grpSpPr>
                <a:xfrm>
                  <a:off x="4468996" y="2712491"/>
                  <a:ext cx="1572648" cy="440390"/>
                  <a:chOff x="4468996" y="2712491"/>
                  <a:chExt cx="1572648" cy="440390"/>
                </a:xfrm>
              </p:grpSpPr>
              <p:sp>
                <p:nvSpPr>
                  <p:cNvPr id="332" name="TextBox 331"/>
                  <p:cNvSpPr txBox="1"/>
                  <p:nvPr/>
                </p:nvSpPr>
                <p:spPr>
                  <a:xfrm>
                    <a:off x="491450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0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33" name="TextBox 332"/>
                  <p:cNvSpPr txBox="1"/>
                  <p:nvPr/>
                </p:nvSpPr>
                <p:spPr>
                  <a:xfrm>
                    <a:off x="5286464" y="2783549"/>
                    <a:ext cx="301686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34" name="TextBox 333"/>
                  <p:cNvSpPr txBox="1"/>
                  <p:nvPr/>
                </p:nvSpPr>
                <p:spPr>
                  <a:xfrm>
                    <a:off x="5578056" y="2712491"/>
                    <a:ext cx="463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. . .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  <p:sp>
                <p:nvSpPr>
                  <p:cNvPr id="335" name="TextBox 334"/>
                  <p:cNvSpPr txBox="1"/>
                  <p:nvPr/>
                </p:nvSpPr>
                <p:spPr>
                  <a:xfrm>
                    <a:off x="4468996" y="2783549"/>
                    <a:ext cx="37221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</a:rPr>
                      <a:t>-1</a:t>
                    </a:r>
                    <a:endParaRPr lang="en-US" dirty="0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328" name="Straight Arrow Connector 327"/>
              <p:cNvCxnSpPr/>
              <p:nvPr/>
            </p:nvCxnSpPr>
            <p:spPr>
              <a:xfrm>
                <a:off x="5043130" y="2703844"/>
                <a:ext cx="998514" cy="0"/>
              </a:xfrm>
              <a:prstGeom prst="straightConnector1">
                <a:avLst/>
              </a:prstGeom>
              <a:ln w="38100">
                <a:solidFill>
                  <a:srgbClr val="00FF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Oval 328"/>
              <p:cNvSpPr/>
              <p:nvPr/>
            </p:nvSpPr>
            <p:spPr>
              <a:xfrm>
                <a:off x="4943764" y="2591134"/>
                <a:ext cx="224267" cy="224267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3" name="TextBox 342"/>
            <p:cNvSpPr txBox="1"/>
            <p:nvPr/>
          </p:nvSpPr>
          <p:spPr>
            <a:xfrm>
              <a:off x="3733581" y="14230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00FFFF"/>
                  </a:solidFill>
                </a:rPr>
                <a:t>v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68556" y="1062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=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61212" y="1327497"/>
            <a:ext cx="1841351" cy="0"/>
          </a:xfrm>
          <a:prstGeom prst="line">
            <a:avLst/>
          </a:prstGeom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Group 343"/>
          <p:cNvGrpSpPr/>
          <p:nvPr/>
        </p:nvGrpSpPr>
        <p:grpSpPr>
          <a:xfrm>
            <a:off x="1457051" y="689250"/>
            <a:ext cx="1235250" cy="1235250"/>
            <a:chOff x="6187213" y="3778483"/>
            <a:chExt cx="2146301" cy="2146301"/>
          </a:xfrm>
          <a:effectLst>
            <a:outerShdw blurRad="127000" dist="38100" dir="2700000" algn="tl" rotWithShape="0">
              <a:prstClr val="black">
                <a:alpha val="75000"/>
              </a:prstClr>
            </a:outerShdw>
          </a:effectLst>
        </p:grpSpPr>
        <p:sp>
          <p:nvSpPr>
            <p:cNvPr id="345" name="Oval 344"/>
            <p:cNvSpPr/>
            <p:nvPr/>
          </p:nvSpPr>
          <p:spPr>
            <a:xfrm>
              <a:off x="6187213" y="3778483"/>
              <a:ext cx="2146301" cy="2146301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6" name="Straight Connector 345"/>
            <p:cNvCxnSpPr>
              <a:stCxn id="345" idx="7"/>
            </p:cNvCxnSpPr>
            <p:nvPr/>
          </p:nvCxnSpPr>
          <p:spPr>
            <a:xfrm flipH="1">
              <a:off x="6520450" y="4092802"/>
              <a:ext cx="1498745" cy="155215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/>
              <p:cNvSpPr txBox="1"/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7" name="TextBox 3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046" y="940614"/>
                <a:ext cx="958852" cy="725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63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23321</TotalTime>
  <Words>2597</Words>
  <Application>Microsoft Office PowerPoint</Application>
  <PresentationFormat>On-screen Show (4:3)</PresentationFormat>
  <Paragraphs>950</Paragraphs>
  <Slides>25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119</cp:revision>
  <dcterms:created xsi:type="dcterms:W3CDTF">2011-01-09T06:10:58Z</dcterms:created>
  <dcterms:modified xsi:type="dcterms:W3CDTF">2014-07-24T20:43:44Z</dcterms:modified>
</cp:coreProperties>
</file>